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Ex1.xml" ContentType="application/vnd.ms-office.chartex+xml"/>
  <Override PartName="/ppt/charts/style2.xml" ContentType="application/vnd.ms-office.chartstyle+xml"/>
  <Override PartName="/ppt/charts/colors2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51206400" cy="28803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2" userDrawn="1">
          <p15:clr>
            <a:srgbClr val="A4A3A4"/>
          </p15:clr>
        </p15:guide>
        <p15:guide id="2" pos="16128" userDrawn="1">
          <p15:clr>
            <a:srgbClr val="A4A3A4"/>
          </p15:clr>
        </p15:guide>
        <p15:guide id="3" pos="162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0" autoAdjust="0"/>
    <p:restoredTop sz="94660"/>
  </p:normalViewPr>
  <p:slideViewPr>
    <p:cSldViewPr snapToGrid="0">
      <p:cViewPr varScale="1">
        <p:scale>
          <a:sx n="34" d="100"/>
          <a:sy n="34" d="100"/>
        </p:scale>
        <p:origin x="144" y="456"/>
      </p:cViewPr>
      <p:guideLst>
        <p:guide orient="horz" pos="9072"/>
        <p:guide pos="16128"/>
        <p:guide pos="162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Ex1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Sample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Data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2AB-46B9-89A4-CB0877E7562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2AB-46B9-89A4-CB0877E7562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62AB-46B9-89A4-CB0877E7562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62AB-46B9-89A4-CB0877E75623}"/>
              </c:ext>
            </c:extLst>
          </c:dPt>
          <c:cat>
            <c:numRef>
              <c:f>Sheet1!$A$2:$A$5</c:f>
              <c:numCache>
                <c:formatCode>General</c:formatCode>
                <c:ptCount val="4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2AB-46B9-89A4-CB0877E7562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Ex1.xml><?xml version="1.0" encoding="utf-8"?>
<cx:chartSpace xmlns:a="http://schemas.openxmlformats.org/drawingml/2006/main" xmlns:r="http://schemas.openxmlformats.org/officeDocument/2006/relationships" xmlns:cx="http://schemas.microsoft.com/office/drawing/2014/chartex">
  <cx:chartData>
    <cx:externalData r:id="rId1" cx:autoUpdate="0"/>
    <cx:data id="0">
      <cx:numDim type="val">
        <cx:f>Sheet1!$A$2:$A$77</cx:f>
        <cx:lvl ptCount="76" formatCode="General">
          <cx:pt idx="0">1</cx:pt>
          <cx:pt idx="1">3</cx:pt>
          <cx:pt idx="2">3</cx:pt>
          <cx:pt idx="3">3</cx:pt>
          <cx:pt idx="4">5</cx:pt>
          <cx:pt idx="5">6</cx:pt>
          <cx:pt idx="6">6</cx:pt>
          <cx:pt idx="7">6</cx:pt>
          <cx:pt idx="8">7</cx:pt>
          <cx:pt idx="9">8</cx:pt>
          <cx:pt idx="10">8</cx:pt>
          <cx:pt idx="11">9</cx:pt>
          <cx:pt idx="12">9</cx:pt>
          <cx:pt idx="13">9</cx:pt>
          <cx:pt idx="14">9</cx:pt>
          <cx:pt idx="15">9</cx:pt>
          <cx:pt idx="16">10</cx:pt>
          <cx:pt idx="17">10</cx:pt>
          <cx:pt idx="18">10</cx:pt>
          <cx:pt idx="19">10</cx:pt>
          <cx:pt idx="20">10</cx:pt>
          <cx:pt idx="21">10</cx:pt>
          <cx:pt idx="22">11</cx:pt>
          <cx:pt idx="23">11</cx:pt>
          <cx:pt idx="24">11</cx:pt>
          <cx:pt idx="25">11</cx:pt>
          <cx:pt idx="26">11</cx:pt>
          <cx:pt idx="27">11</cx:pt>
          <cx:pt idx="28">12</cx:pt>
          <cx:pt idx="29">12</cx:pt>
          <cx:pt idx="30">12</cx:pt>
          <cx:pt idx="31">12</cx:pt>
          <cx:pt idx="32">12</cx:pt>
          <cx:pt idx="33">12</cx:pt>
          <cx:pt idx="34">13</cx:pt>
          <cx:pt idx="35">13</cx:pt>
          <cx:pt idx="36">13</cx:pt>
          <cx:pt idx="37">13</cx:pt>
          <cx:pt idx="38">13</cx:pt>
          <cx:pt idx="39">14</cx:pt>
          <cx:pt idx="40">14</cx:pt>
          <cx:pt idx="41">14</cx:pt>
          <cx:pt idx="42">14</cx:pt>
          <cx:pt idx="43">14</cx:pt>
          <cx:pt idx="44">14</cx:pt>
          <cx:pt idx="45">15</cx:pt>
          <cx:pt idx="46">15</cx:pt>
          <cx:pt idx="47">15</cx:pt>
          <cx:pt idx="48">15</cx:pt>
          <cx:pt idx="49">15</cx:pt>
          <cx:pt idx="50">15</cx:pt>
          <cx:pt idx="51">15</cx:pt>
          <cx:pt idx="52">15</cx:pt>
          <cx:pt idx="53">16</cx:pt>
          <cx:pt idx="54">16</cx:pt>
          <cx:pt idx="55">16</cx:pt>
          <cx:pt idx="56">16</cx:pt>
          <cx:pt idx="57">17</cx:pt>
          <cx:pt idx="58">17</cx:pt>
          <cx:pt idx="59">17</cx:pt>
          <cx:pt idx="60">17</cx:pt>
          <cx:pt idx="61">17</cx:pt>
          <cx:pt idx="62">17</cx:pt>
          <cx:pt idx="63">18</cx:pt>
          <cx:pt idx="64">18</cx:pt>
          <cx:pt idx="65">18</cx:pt>
          <cx:pt idx="66">18</cx:pt>
          <cx:pt idx="67">19</cx:pt>
          <cx:pt idx="68">19</cx:pt>
          <cx:pt idx="69">19</cx:pt>
          <cx:pt idx="70">20</cx:pt>
          <cx:pt idx="71">21</cx:pt>
          <cx:pt idx="72">22</cx:pt>
          <cx:pt idx="73">22</cx:pt>
          <cx:pt idx="74">24</cx:pt>
          <cx:pt idx="75">24</cx:pt>
        </cx:lvl>
      </cx:numDim>
    </cx:data>
  </cx:chartData>
  <cx:chart>
    <cx:title pos="t" align="ctr" overlay="0">
      <cx:tx>
        <cx:rich>
          <a:bodyPr spcFirstLastPara="1" vertOverflow="ellipsis" wrap="square" lIns="0" tIns="0" rIns="0" bIns="0" anchor="ctr" anchorCtr="1"/>
          <a:lstStyle/>
          <a:p>
            <a:pPr algn="ctr">
              <a:defRPr sz="3600"/>
            </a:pPr>
            <a:r>
              <a:rPr lang="en-US" sz="3600" dirty="0"/>
              <a:t>Results</a:t>
            </a:r>
            <a:endParaRPr lang="en-US" dirty="0"/>
          </a:p>
        </cx:rich>
      </cx:tx>
    </cx:title>
    <cx:plotArea>
      <cx:plotAreaRegion>
        <cx:series layoutId="clusteredColumn" uniqueId="{0A80FA03-3B8E-422E-89A4-BA7620CBD14B}">
          <cx:tx>
            <cx:txData>
              <cx:f>Sheet1!$A$1</cx:f>
              <cx:v>Series1</cx:v>
            </cx:txData>
          </cx:tx>
          <cx:dataId val="0"/>
          <cx:layoutPr>
            <cx:binning intervalClosed="r"/>
          </cx:layoutPr>
        </cx:series>
      </cx:plotAreaRegion>
      <cx:axis id="0">
        <cx:catScaling gapWidth="0"/>
        <cx:tickLabels/>
        <cx:txPr>
          <a:bodyPr spcFirstLastPara="1" vertOverflow="ellipsis" wrap="square" lIns="0" tIns="0" rIns="0" bIns="0" anchor="ctr" anchorCtr="1"/>
          <a:lstStyle/>
          <a:p>
            <a:pPr>
              <a:defRPr sz="2800"/>
            </a:pPr>
            <a:endParaRPr lang="en-US" sz="2800"/>
          </a:p>
        </cx:txPr>
      </cx:axis>
      <cx:axis id="1">
        <cx:valScaling/>
        <cx:majorGridlines/>
        <cx:tickLabels/>
        <cx:txPr>
          <a:bodyPr spcFirstLastPara="1" vertOverflow="ellipsis" wrap="square" lIns="0" tIns="0" rIns="0" bIns="0" anchor="ctr" anchorCtr="1"/>
          <a:lstStyle/>
          <a:p>
            <a:pPr>
              <a:defRPr sz="2000"/>
            </a:pPr>
            <a:endParaRPr lang="en-US" sz="2000"/>
          </a:p>
        </cx:txPr>
      </cx:axis>
    </cx:plotArea>
  </cx:chart>
</cx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6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dataLabel>
  <cs:dataLabelCallout>
    <cs:lnRef idx="0"/>
    <cs:fillRef idx="0"/>
    <cs:effectRef idx="0"/>
    <cs:fontRef idx="minor">
      <a:schemeClr val="tx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/>
  </cs:dataTable>
  <cs:downBar>
    <cs:lnRef idx="0"/>
    <cs:fillRef idx="0"/>
    <cs:effectRef idx="0"/>
    <cs:fontRef idx="minor">
      <a:schemeClr val="dk1"/>
    </cs:fontRef>
    <cs:spPr>
      <a:solidFill>
        <a:schemeClr val="dk1"/>
      </a:solidFill>
    </cs:spPr>
  </cs:downBar>
  <cs:dropLine>
    <cs:lnRef idx="0"/>
    <cs:fillRef idx="0"/>
    <cs:effectRef idx="0"/>
    <cs:fontRef idx="minor">
      <a:schemeClr val="tx1"/>
    </cs:fontRef>
  </cs:dropLine>
  <cs:errorBar>
    <cs:lnRef idx="0"/>
    <cs:fillRef idx="0"/>
    <cs:effectRef idx="0"/>
    <cs:fontRef idx="minor">
      <a:schemeClr val="tx1"/>
    </cs:fontRef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tx1">
            <a:lumMod val="15000"/>
            <a:lumOff val="85000"/>
            <a:lumOff val="10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</cs:hiLoLine>
  <cs:leaderLine>
    <cs:lnRef idx="0"/>
    <cs:fillRef idx="0"/>
    <cs:effectRef idx="0"/>
    <cs:fontRef idx="minor">
      <a:schemeClr val="tx1"/>
    </cs:fontRef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/>
  </cs:seriesAxis>
  <cs:seriesLine>
    <cs:lnRef idx="0"/>
    <cs:fillRef idx="0"/>
    <cs:effectRef idx="0"/>
    <cs:fontRef idx="minor">
      <a:schemeClr val="tx1"/>
    </cs:fontRef>
    <cs:spPr>
      <a:ln w="9525" cap="flat">
        <a:solidFill>
          <a:srgbClr val="D9D9D9"/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C12F7D4-C39E-4B57-A629-7276EA248D3A}" type="doc">
      <dgm:prSet loTypeId="urn:microsoft.com/office/officeart/2005/8/layout/chevronAccent+Icon" loCatId="process" qsTypeId="urn:microsoft.com/office/officeart/2005/8/quickstyle/simple1" qsCatId="simple" csTypeId="urn:microsoft.com/office/officeart/2005/8/colors/accent1_2" csCatId="accent1" phldr="1"/>
      <dgm:spPr/>
    </dgm:pt>
    <dgm:pt modelId="{3DCAF51F-C289-446A-A83D-D477408733BE}">
      <dgm:prSet phldrT="[Text]"/>
      <dgm:spPr/>
      <dgm:t>
        <a:bodyPr/>
        <a:lstStyle/>
        <a:p>
          <a:r>
            <a:rPr lang="en-US" dirty="0"/>
            <a:t>Phase 1</a:t>
          </a:r>
        </a:p>
      </dgm:t>
    </dgm:pt>
    <dgm:pt modelId="{04D2091A-B4F3-46E2-ABF5-5A2EE91557C0}" type="parTrans" cxnId="{3AC7A472-17F6-43DA-A632-3C0467BA0763}">
      <dgm:prSet/>
      <dgm:spPr/>
      <dgm:t>
        <a:bodyPr/>
        <a:lstStyle/>
        <a:p>
          <a:endParaRPr lang="en-US"/>
        </a:p>
      </dgm:t>
    </dgm:pt>
    <dgm:pt modelId="{C38761AC-E59B-4F99-AA63-0EF9C837208A}" type="sibTrans" cxnId="{3AC7A472-17F6-43DA-A632-3C0467BA0763}">
      <dgm:prSet/>
      <dgm:spPr/>
      <dgm:t>
        <a:bodyPr/>
        <a:lstStyle/>
        <a:p>
          <a:endParaRPr lang="en-US"/>
        </a:p>
      </dgm:t>
    </dgm:pt>
    <dgm:pt modelId="{879D27A0-82DD-4CB4-80A8-74955AE38EBF}">
      <dgm:prSet phldrT="[Text]"/>
      <dgm:spPr/>
      <dgm:t>
        <a:bodyPr/>
        <a:lstStyle/>
        <a:p>
          <a:r>
            <a:rPr lang="en-US" dirty="0"/>
            <a:t>Phase 2</a:t>
          </a:r>
        </a:p>
      </dgm:t>
    </dgm:pt>
    <dgm:pt modelId="{D2712AA9-B12F-457A-BF39-E3FEF098B2EB}" type="parTrans" cxnId="{D0FD505C-02B1-4162-AF88-FC7E73C4DFAC}">
      <dgm:prSet/>
      <dgm:spPr/>
      <dgm:t>
        <a:bodyPr/>
        <a:lstStyle/>
        <a:p>
          <a:endParaRPr lang="en-US"/>
        </a:p>
      </dgm:t>
    </dgm:pt>
    <dgm:pt modelId="{7BBF1204-3469-4853-A6E9-CC20D8DA1BB6}" type="sibTrans" cxnId="{D0FD505C-02B1-4162-AF88-FC7E73C4DFAC}">
      <dgm:prSet/>
      <dgm:spPr/>
      <dgm:t>
        <a:bodyPr/>
        <a:lstStyle/>
        <a:p>
          <a:endParaRPr lang="en-US"/>
        </a:p>
      </dgm:t>
    </dgm:pt>
    <dgm:pt modelId="{E5796E1E-008F-48BC-A79F-2B23A9693F96}">
      <dgm:prSet phldrT="[Text]"/>
      <dgm:spPr/>
      <dgm:t>
        <a:bodyPr/>
        <a:lstStyle/>
        <a:p>
          <a:r>
            <a:rPr lang="en-US" dirty="0"/>
            <a:t>Phase 3</a:t>
          </a:r>
        </a:p>
      </dgm:t>
    </dgm:pt>
    <dgm:pt modelId="{6AC05406-AC7D-495C-9B5D-6FA34F67A360}" type="parTrans" cxnId="{59DCB8C3-F2E2-42B3-BAEE-01CA1A06CB73}">
      <dgm:prSet/>
      <dgm:spPr/>
      <dgm:t>
        <a:bodyPr/>
        <a:lstStyle/>
        <a:p>
          <a:endParaRPr lang="en-US"/>
        </a:p>
      </dgm:t>
    </dgm:pt>
    <dgm:pt modelId="{4066EDCA-5063-4AAD-9C23-566DEE91B909}" type="sibTrans" cxnId="{59DCB8C3-F2E2-42B3-BAEE-01CA1A06CB73}">
      <dgm:prSet/>
      <dgm:spPr/>
      <dgm:t>
        <a:bodyPr/>
        <a:lstStyle/>
        <a:p>
          <a:endParaRPr lang="en-US"/>
        </a:p>
      </dgm:t>
    </dgm:pt>
    <dgm:pt modelId="{C60FDE78-4711-4EA6-A497-8E984C1DE29E}" type="pres">
      <dgm:prSet presAssocID="{DC12F7D4-C39E-4B57-A629-7276EA248D3A}" presName="Name0" presStyleCnt="0">
        <dgm:presLayoutVars>
          <dgm:dir/>
          <dgm:resizeHandles val="exact"/>
        </dgm:presLayoutVars>
      </dgm:prSet>
      <dgm:spPr/>
    </dgm:pt>
    <dgm:pt modelId="{9BFE4454-2F68-4198-8043-3E36FB2529A4}" type="pres">
      <dgm:prSet presAssocID="{3DCAF51F-C289-446A-A83D-D477408733BE}" presName="composite" presStyleCnt="0"/>
      <dgm:spPr/>
    </dgm:pt>
    <dgm:pt modelId="{F652A5D0-C612-4480-8C0C-904B1E032C7E}" type="pres">
      <dgm:prSet presAssocID="{3DCAF51F-C289-446A-A83D-D477408733BE}" presName="bgChev" presStyleLbl="node1" presStyleIdx="0" presStyleCnt="3"/>
      <dgm:spPr/>
    </dgm:pt>
    <dgm:pt modelId="{194798AA-7AC9-4A6C-BCD4-DE144C01BDFF}" type="pres">
      <dgm:prSet presAssocID="{3DCAF51F-C289-446A-A83D-D477408733BE}" presName="txNode" presStyleLbl="fgAcc1" presStyleIdx="0" presStyleCnt="3">
        <dgm:presLayoutVars>
          <dgm:bulletEnabled val="1"/>
        </dgm:presLayoutVars>
      </dgm:prSet>
      <dgm:spPr/>
    </dgm:pt>
    <dgm:pt modelId="{D7A7C8A8-6151-42AD-8CBE-4C8F42863263}" type="pres">
      <dgm:prSet presAssocID="{C38761AC-E59B-4F99-AA63-0EF9C837208A}" presName="compositeSpace" presStyleCnt="0"/>
      <dgm:spPr/>
    </dgm:pt>
    <dgm:pt modelId="{C810276F-EF05-4BA8-9C00-9AE939490350}" type="pres">
      <dgm:prSet presAssocID="{879D27A0-82DD-4CB4-80A8-74955AE38EBF}" presName="composite" presStyleCnt="0"/>
      <dgm:spPr/>
    </dgm:pt>
    <dgm:pt modelId="{405751B6-A1BF-41E5-BF1D-3BDC84BB06D3}" type="pres">
      <dgm:prSet presAssocID="{879D27A0-82DD-4CB4-80A8-74955AE38EBF}" presName="bgChev" presStyleLbl="node1" presStyleIdx="1" presStyleCnt="3"/>
      <dgm:spPr/>
    </dgm:pt>
    <dgm:pt modelId="{7A132C2A-D746-4027-94D9-96EAB3866738}" type="pres">
      <dgm:prSet presAssocID="{879D27A0-82DD-4CB4-80A8-74955AE38EBF}" presName="txNode" presStyleLbl="fgAcc1" presStyleIdx="1" presStyleCnt="3">
        <dgm:presLayoutVars>
          <dgm:bulletEnabled val="1"/>
        </dgm:presLayoutVars>
      </dgm:prSet>
      <dgm:spPr/>
    </dgm:pt>
    <dgm:pt modelId="{DE468088-7D79-42E8-8B23-E5B2D7C15FD1}" type="pres">
      <dgm:prSet presAssocID="{7BBF1204-3469-4853-A6E9-CC20D8DA1BB6}" presName="compositeSpace" presStyleCnt="0"/>
      <dgm:spPr/>
    </dgm:pt>
    <dgm:pt modelId="{C659F0FC-764E-47FD-85A3-079205F369DF}" type="pres">
      <dgm:prSet presAssocID="{E5796E1E-008F-48BC-A79F-2B23A9693F96}" presName="composite" presStyleCnt="0"/>
      <dgm:spPr/>
    </dgm:pt>
    <dgm:pt modelId="{81214B6D-52B2-48FE-9F74-A8EA23E249F3}" type="pres">
      <dgm:prSet presAssocID="{E5796E1E-008F-48BC-A79F-2B23A9693F96}" presName="bgChev" presStyleLbl="node1" presStyleIdx="2" presStyleCnt="3"/>
      <dgm:spPr/>
    </dgm:pt>
    <dgm:pt modelId="{91FDABDD-2989-42C9-B743-31459C37C4BF}" type="pres">
      <dgm:prSet presAssocID="{E5796E1E-008F-48BC-A79F-2B23A9693F96}" presName="txNode" presStyleLbl="fgAcc1" presStyleIdx="2" presStyleCnt="3">
        <dgm:presLayoutVars>
          <dgm:bulletEnabled val="1"/>
        </dgm:presLayoutVars>
      </dgm:prSet>
      <dgm:spPr/>
    </dgm:pt>
  </dgm:ptLst>
  <dgm:cxnLst>
    <dgm:cxn modelId="{01F1C826-8364-4B65-BBFA-F7D0D77D6AF8}" type="presOf" srcId="{E5796E1E-008F-48BC-A79F-2B23A9693F96}" destId="{91FDABDD-2989-42C9-B743-31459C37C4BF}" srcOrd="0" destOrd="0" presId="urn:microsoft.com/office/officeart/2005/8/layout/chevronAccent+Icon"/>
    <dgm:cxn modelId="{D0FD505C-02B1-4162-AF88-FC7E73C4DFAC}" srcId="{DC12F7D4-C39E-4B57-A629-7276EA248D3A}" destId="{879D27A0-82DD-4CB4-80A8-74955AE38EBF}" srcOrd="1" destOrd="0" parTransId="{D2712AA9-B12F-457A-BF39-E3FEF098B2EB}" sibTransId="{7BBF1204-3469-4853-A6E9-CC20D8DA1BB6}"/>
    <dgm:cxn modelId="{3AC7A472-17F6-43DA-A632-3C0467BA0763}" srcId="{DC12F7D4-C39E-4B57-A629-7276EA248D3A}" destId="{3DCAF51F-C289-446A-A83D-D477408733BE}" srcOrd="0" destOrd="0" parTransId="{04D2091A-B4F3-46E2-ABF5-5A2EE91557C0}" sibTransId="{C38761AC-E59B-4F99-AA63-0EF9C837208A}"/>
    <dgm:cxn modelId="{20340A84-6CFA-49B0-BA3A-A071BD70C707}" type="presOf" srcId="{DC12F7D4-C39E-4B57-A629-7276EA248D3A}" destId="{C60FDE78-4711-4EA6-A497-8E984C1DE29E}" srcOrd="0" destOrd="0" presId="urn:microsoft.com/office/officeart/2005/8/layout/chevronAccent+Icon"/>
    <dgm:cxn modelId="{6CF06B99-7C31-4824-B77D-57BD2D00A31F}" type="presOf" srcId="{879D27A0-82DD-4CB4-80A8-74955AE38EBF}" destId="{7A132C2A-D746-4027-94D9-96EAB3866738}" srcOrd="0" destOrd="0" presId="urn:microsoft.com/office/officeart/2005/8/layout/chevronAccent+Icon"/>
    <dgm:cxn modelId="{97FCD6B3-0388-42E9-9CC4-F88AFAD5CFC4}" type="presOf" srcId="{3DCAF51F-C289-446A-A83D-D477408733BE}" destId="{194798AA-7AC9-4A6C-BCD4-DE144C01BDFF}" srcOrd="0" destOrd="0" presId="urn:microsoft.com/office/officeart/2005/8/layout/chevronAccent+Icon"/>
    <dgm:cxn modelId="{59DCB8C3-F2E2-42B3-BAEE-01CA1A06CB73}" srcId="{DC12F7D4-C39E-4B57-A629-7276EA248D3A}" destId="{E5796E1E-008F-48BC-A79F-2B23A9693F96}" srcOrd="2" destOrd="0" parTransId="{6AC05406-AC7D-495C-9B5D-6FA34F67A360}" sibTransId="{4066EDCA-5063-4AAD-9C23-566DEE91B909}"/>
    <dgm:cxn modelId="{E2E03B23-6478-4A4C-B56E-1D9A90028B31}" type="presParOf" srcId="{C60FDE78-4711-4EA6-A497-8E984C1DE29E}" destId="{9BFE4454-2F68-4198-8043-3E36FB2529A4}" srcOrd="0" destOrd="0" presId="urn:microsoft.com/office/officeart/2005/8/layout/chevronAccent+Icon"/>
    <dgm:cxn modelId="{A541F60D-96A5-4C3C-A0DF-1490F6F2A26B}" type="presParOf" srcId="{9BFE4454-2F68-4198-8043-3E36FB2529A4}" destId="{F652A5D0-C612-4480-8C0C-904B1E032C7E}" srcOrd="0" destOrd="0" presId="urn:microsoft.com/office/officeart/2005/8/layout/chevronAccent+Icon"/>
    <dgm:cxn modelId="{9DA1CA4D-5ABA-4551-8650-5BAAF8932923}" type="presParOf" srcId="{9BFE4454-2F68-4198-8043-3E36FB2529A4}" destId="{194798AA-7AC9-4A6C-BCD4-DE144C01BDFF}" srcOrd="1" destOrd="0" presId="urn:microsoft.com/office/officeart/2005/8/layout/chevronAccent+Icon"/>
    <dgm:cxn modelId="{DE975B5B-F59E-4E61-9F19-A79715662D26}" type="presParOf" srcId="{C60FDE78-4711-4EA6-A497-8E984C1DE29E}" destId="{D7A7C8A8-6151-42AD-8CBE-4C8F42863263}" srcOrd="1" destOrd="0" presId="urn:microsoft.com/office/officeart/2005/8/layout/chevronAccent+Icon"/>
    <dgm:cxn modelId="{9D14A124-FE8D-4EFB-979C-C5A798484EF4}" type="presParOf" srcId="{C60FDE78-4711-4EA6-A497-8E984C1DE29E}" destId="{C810276F-EF05-4BA8-9C00-9AE939490350}" srcOrd="2" destOrd="0" presId="urn:microsoft.com/office/officeart/2005/8/layout/chevronAccent+Icon"/>
    <dgm:cxn modelId="{8591FA13-3D3D-46E5-BA22-6499398B856E}" type="presParOf" srcId="{C810276F-EF05-4BA8-9C00-9AE939490350}" destId="{405751B6-A1BF-41E5-BF1D-3BDC84BB06D3}" srcOrd="0" destOrd="0" presId="urn:microsoft.com/office/officeart/2005/8/layout/chevronAccent+Icon"/>
    <dgm:cxn modelId="{95F525E2-1305-4E2A-B86C-A1BDA44C874C}" type="presParOf" srcId="{C810276F-EF05-4BA8-9C00-9AE939490350}" destId="{7A132C2A-D746-4027-94D9-96EAB3866738}" srcOrd="1" destOrd="0" presId="urn:microsoft.com/office/officeart/2005/8/layout/chevronAccent+Icon"/>
    <dgm:cxn modelId="{AD3B8771-B9E7-4156-9E3C-9268059A5ECD}" type="presParOf" srcId="{C60FDE78-4711-4EA6-A497-8E984C1DE29E}" destId="{DE468088-7D79-42E8-8B23-E5B2D7C15FD1}" srcOrd="3" destOrd="0" presId="urn:microsoft.com/office/officeart/2005/8/layout/chevronAccent+Icon"/>
    <dgm:cxn modelId="{BE047DD7-F084-4846-8E9D-F3121AC4190D}" type="presParOf" srcId="{C60FDE78-4711-4EA6-A497-8E984C1DE29E}" destId="{C659F0FC-764E-47FD-85A3-079205F369DF}" srcOrd="4" destOrd="0" presId="urn:microsoft.com/office/officeart/2005/8/layout/chevronAccent+Icon"/>
    <dgm:cxn modelId="{AE1547CA-47EB-4ECC-AA77-5729EE7A231B}" type="presParOf" srcId="{C659F0FC-764E-47FD-85A3-079205F369DF}" destId="{81214B6D-52B2-48FE-9F74-A8EA23E249F3}" srcOrd="0" destOrd="0" presId="urn:microsoft.com/office/officeart/2005/8/layout/chevronAccent+Icon"/>
    <dgm:cxn modelId="{0B13D560-EEAB-4315-9A45-3686C59AD3D1}" type="presParOf" srcId="{C659F0FC-764E-47FD-85A3-079205F369DF}" destId="{91FDABDD-2989-42C9-B743-31459C37C4BF}" srcOrd="1" destOrd="0" presId="urn:microsoft.com/office/officeart/2005/8/layout/chevronAccent+Icon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52A5D0-C612-4480-8C0C-904B1E032C7E}">
      <dsp:nvSpPr>
        <dsp:cNvPr id="0" name=""/>
        <dsp:cNvSpPr/>
      </dsp:nvSpPr>
      <dsp:spPr>
        <a:xfrm>
          <a:off x="1252" y="1174631"/>
          <a:ext cx="3145740" cy="1214255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4798AA-7AC9-4A6C-BCD4-DE144C01BDFF}">
      <dsp:nvSpPr>
        <dsp:cNvPr id="0" name=""/>
        <dsp:cNvSpPr/>
      </dsp:nvSpPr>
      <dsp:spPr>
        <a:xfrm>
          <a:off x="840116" y="1478195"/>
          <a:ext cx="2656403" cy="1214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Phase 1</a:t>
          </a:r>
        </a:p>
      </dsp:txBody>
      <dsp:txXfrm>
        <a:off x="875680" y="1513759"/>
        <a:ext cx="2585275" cy="1143127"/>
      </dsp:txXfrm>
    </dsp:sp>
    <dsp:sp modelId="{405751B6-A1BF-41E5-BF1D-3BDC84BB06D3}">
      <dsp:nvSpPr>
        <dsp:cNvPr id="0" name=""/>
        <dsp:cNvSpPr/>
      </dsp:nvSpPr>
      <dsp:spPr>
        <a:xfrm>
          <a:off x="3594387" y="1174631"/>
          <a:ext cx="3145740" cy="1214255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132C2A-D746-4027-94D9-96EAB3866738}">
      <dsp:nvSpPr>
        <dsp:cNvPr id="0" name=""/>
        <dsp:cNvSpPr/>
      </dsp:nvSpPr>
      <dsp:spPr>
        <a:xfrm>
          <a:off x="4433251" y="1478195"/>
          <a:ext cx="2656403" cy="1214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Phase 2</a:t>
          </a:r>
        </a:p>
      </dsp:txBody>
      <dsp:txXfrm>
        <a:off x="4468815" y="1513759"/>
        <a:ext cx="2585275" cy="1143127"/>
      </dsp:txXfrm>
    </dsp:sp>
    <dsp:sp modelId="{81214B6D-52B2-48FE-9F74-A8EA23E249F3}">
      <dsp:nvSpPr>
        <dsp:cNvPr id="0" name=""/>
        <dsp:cNvSpPr/>
      </dsp:nvSpPr>
      <dsp:spPr>
        <a:xfrm>
          <a:off x="7187522" y="1174631"/>
          <a:ext cx="3145740" cy="1214255"/>
        </a:xfrm>
        <a:prstGeom prst="chevron">
          <a:avLst>
            <a:gd name="adj" fmla="val 4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FDABDD-2989-42C9-B743-31459C37C4BF}">
      <dsp:nvSpPr>
        <dsp:cNvPr id="0" name=""/>
        <dsp:cNvSpPr/>
      </dsp:nvSpPr>
      <dsp:spPr>
        <a:xfrm>
          <a:off x="8026386" y="1478195"/>
          <a:ext cx="2656403" cy="12142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000" kern="1200" dirty="0"/>
            <a:t>Phase 3</a:t>
          </a:r>
        </a:p>
      </dsp:txBody>
      <dsp:txXfrm>
        <a:off x="8061950" y="1513759"/>
        <a:ext cx="2585275" cy="11431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Accent+Icon">
  <dgm:title val="Chevron Accent Process"/>
  <dgm:desc val="Use to show sequential steps in a task, process, or workflow, or to emphasize movement or direction. Works best with minimal Level 1 and Level 2 text."/>
  <dgm:catLst>
    <dgm:cat type="process" pri="9500"/>
    <dgm:cat type="officeonline" pri="2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primFontSz" for="des" forName="txNode" op="equ" val="65"/>
      <dgm:constr type="w" for="ch" forName="compositeSpace" refType="w" refFor="ch" refForName="composite" fact="0.028"/>
    </dgm:constrLst>
    <dgm:ruleLst/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l" for="ch" forName="bgChev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 refType="w" fact="0.24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if>
          <dgm:else name="Name7">
            <dgm:constrLst>
              <dgm:constr type="l" for="ch" forName="bgChev" refType="w" fact="0.1"/>
              <dgm:constr type="w" for="ch" forName="bgChev" refType="w" fact="0.9"/>
              <dgm:constr type="t" for="ch" forName="bgChev"/>
              <dgm:constr type="h" for="ch" forName="bgChev" refType="w" refFor="ch" refForName="bgChev" fact="0.386"/>
              <dgm:constr type="l" for="ch" forName="txNode"/>
              <dgm:constr type="w" for="ch" forName="txNode" refType="w" fact="0.76"/>
              <dgm:constr type="t" for="ch" forName="txNode" refType="h" refFor="ch" refForName="bgChev" fact="0.25"/>
              <dgm:constr type="h" for="ch" forName="txNode" refType="h" refFor="ch" refForName="bgChev"/>
            </dgm:constrLst>
          </dgm:else>
        </dgm:choose>
        <dgm:ruleLst/>
        <dgm:layoutNode name="bgChev" styleLbl="node1">
          <dgm:alg type="sp"/>
          <dgm:choose name="Name8">
            <dgm:if name="Name9" func="var" arg="dir" op="equ" val="norm">
              <dgm:shape xmlns:r="http://schemas.openxmlformats.org/officeDocument/2006/relationships" type="chevron" r:blip="">
                <dgm:adjLst>
                  <dgm:adj idx="1" val="0.4"/>
                </dgm:adjLst>
              </dgm:shape>
            </dgm:if>
            <dgm:else name="Name10">
              <dgm:shape xmlns:r="http://schemas.openxmlformats.org/officeDocument/2006/relationships" rot="180" type="chevron" r:blip="">
                <dgm:adjLst>
                  <dgm:adj idx="1" val="0.4"/>
                </dgm:adjLst>
              </dgm:shape>
            </dgm:else>
          </dgm:choose>
          <dgm:presOf/>
          <dgm:constrLst/>
        </dgm:layoutNode>
        <dgm:layoutNode name="txNode" styleLbl="fgAcc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ruleLst>
            <dgm:rule type="primFontSz" val="5" fact="NaN" max="NaN"/>
          </dgm:ruleLst>
        </dgm:layoutNode>
      </dgm:layoutNode>
      <dgm:forEach name="Name11" axis="followSib" ptType="sibTrans" cnt="1">
        <dgm:layoutNode name="compositeSpace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00800" y="4713925"/>
            <a:ext cx="38404800" cy="10027920"/>
          </a:xfrm>
        </p:spPr>
        <p:txBody>
          <a:bodyPr anchor="b"/>
          <a:lstStyle>
            <a:lvl1pPr algn="ctr"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00800" y="15128560"/>
            <a:ext cx="38404800" cy="6954200"/>
          </a:xfrm>
        </p:spPr>
        <p:txBody>
          <a:bodyPr/>
          <a:lstStyle>
            <a:lvl1pPr marL="0" indent="0" algn="ctr">
              <a:buNone/>
              <a:defRPr sz="10080"/>
            </a:lvl1pPr>
            <a:lvl2pPr marL="1920240" indent="0" algn="ctr">
              <a:buNone/>
              <a:defRPr sz="8400"/>
            </a:lvl2pPr>
            <a:lvl3pPr marL="3840480" indent="0" algn="ctr">
              <a:buNone/>
              <a:defRPr sz="7560"/>
            </a:lvl3pPr>
            <a:lvl4pPr marL="5760720" indent="0" algn="ctr">
              <a:buNone/>
              <a:defRPr sz="6720"/>
            </a:lvl4pPr>
            <a:lvl5pPr marL="7680960" indent="0" algn="ctr">
              <a:buNone/>
              <a:defRPr sz="6720"/>
            </a:lvl5pPr>
            <a:lvl6pPr marL="9601200" indent="0" algn="ctr">
              <a:buNone/>
              <a:defRPr sz="6720"/>
            </a:lvl6pPr>
            <a:lvl7pPr marL="11521440" indent="0" algn="ctr">
              <a:buNone/>
              <a:defRPr sz="6720"/>
            </a:lvl7pPr>
            <a:lvl8pPr marL="13441680" indent="0" algn="ctr">
              <a:buNone/>
              <a:defRPr sz="6720"/>
            </a:lvl8pPr>
            <a:lvl9pPr marL="15361920" indent="0" algn="ctr">
              <a:buNone/>
              <a:defRPr sz="672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258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354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644580" y="1533525"/>
            <a:ext cx="11041380" cy="244097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20440" y="1533525"/>
            <a:ext cx="32484060" cy="2440972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27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775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93770" y="7180902"/>
            <a:ext cx="44165520" cy="11981495"/>
          </a:xfrm>
        </p:spPr>
        <p:txBody>
          <a:bodyPr anchor="b"/>
          <a:lstStyle>
            <a:lvl1pPr>
              <a:defRPr sz="2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93770" y="19275747"/>
            <a:ext cx="44165520" cy="6300785"/>
          </a:xfrm>
        </p:spPr>
        <p:txBody>
          <a:bodyPr/>
          <a:lstStyle>
            <a:lvl1pPr marL="0" indent="0">
              <a:buNone/>
              <a:defRPr sz="10080">
                <a:solidFill>
                  <a:schemeClr val="tx1">
                    <a:tint val="75000"/>
                  </a:schemeClr>
                </a:solidFill>
              </a:defRPr>
            </a:lvl1pPr>
            <a:lvl2pPr marL="1920240" indent="0">
              <a:buNone/>
              <a:defRPr sz="8400">
                <a:solidFill>
                  <a:schemeClr val="tx1">
                    <a:tint val="75000"/>
                  </a:schemeClr>
                </a:solidFill>
              </a:defRPr>
            </a:lvl2pPr>
            <a:lvl3pPr marL="3840480" indent="0">
              <a:buNone/>
              <a:defRPr sz="7560">
                <a:solidFill>
                  <a:schemeClr val="tx1">
                    <a:tint val="75000"/>
                  </a:schemeClr>
                </a:solidFill>
              </a:defRPr>
            </a:lvl3pPr>
            <a:lvl4pPr marL="57607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4pPr>
            <a:lvl5pPr marL="768096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5pPr>
            <a:lvl6pPr marL="960120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6pPr>
            <a:lvl7pPr marL="1152144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7pPr>
            <a:lvl8pPr marL="1344168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8pPr>
            <a:lvl9pPr marL="15361920" indent="0">
              <a:buNone/>
              <a:defRPr sz="672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26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204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23240" y="7667625"/>
            <a:ext cx="21762720" cy="1827562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935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0" y="1533527"/>
            <a:ext cx="44165520" cy="556736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7112" y="7060885"/>
            <a:ext cx="21662705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27112" y="10521315"/>
            <a:ext cx="21662705" cy="154752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5923240" y="7060885"/>
            <a:ext cx="21769390" cy="3460430"/>
          </a:xfrm>
        </p:spPr>
        <p:txBody>
          <a:bodyPr anchor="b"/>
          <a:lstStyle>
            <a:lvl1pPr marL="0" indent="0">
              <a:buNone/>
              <a:defRPr sz="10080" b="1"/>
            </a:lvl1pPr>
            <a:lvl2pPr marL="1920240" indent="0">
              <a:buNone/>
              <a:defRPr sz="8400" b="1"/>
            </a:lvl2pPr>
            <a:lvl3pPr marL="3840480" indent="0">
              <a:buNone/>
              <a:defRPr sz="7560" b="1"/>
            </a:lvl3pPr>
            <a:lvl4pPr marL="5760720" indent="0">
              <a:buNone/>
              <a:defRPr sz="6720" b="1"/>
            </a:lvl4pPr>
            <a:lvl5pPr marL="7680960" indent="0">
              <a:buNone/>
              <a:defRPr sz="6720" b="1"/>
            </a:lvl5pPr>
            <a:lvl6pPr marL="9601200" indent="0">
              <a:buNone/>
              <a:defRPr sz="6720" b="1"/>
            </a:lvl6pPr>
            <a:lvl7pPr marL="11521440" indent="0">
              <a:buNone/>
              <a:defRPr sz="6720" b="1"/>
            </a:lvl7pPr>
            <a:lvl8pPr marL="13441680" indent="0">
              <a:buNone/>
              <a:defRPr sz="6720" b="1"/>
            </a:lvl8pPr>
            <a:lvl9pPr marL="15361920" indent="0">
              <a:buNone/>
              <a:defRPr sz="672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5923240" y="10521315"/>
            <a:ext cx="21769390" cy="1547527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605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619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68374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769390" y="4147187"/>
            <a:ext cx="25923240" cy="20469225"/>
          </a:xfrm>
        </p:spPr>
        <p:txBody>
          <a:bodyPr/>
          <a:lstStyle>
            <a:lvl1pPr>
              <a:defRPr sz="13440"/>
            </a:lvl1pPr>
            <a:lvl2pPr>
              <a:defRPr sz="11760"/>
            </a:lvl2pPr>
            <a:lvl3pPr>
              <a:defRPr sz="10080"/>
            </a:lvl3pPr>
            <a:lvl4pPr>
              <a:defRPr sz="8400"/>
            </a:lvl4pPr>
            <a:lvl5pPr>
              <a:defRPr sz="8400"/>
            </a:lvl5pPr>
            <a:lvl6pPr>
              <a:defRPr sz="8400"/>
            </a:lvl6pPr>
            <a:lvl7pPr>
              <a:defRPr sz="8400"/>
            </a:lvl7pPr>
            <a:lvl8pPr>
              <a:defRPr sz="8400"/>
            </a:lvl8pPr>
            <a:lvl9pPr>
              <a:defRPr sz="8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42957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27112" y="1920240"/>
            <a:ext cx="16515395" cy="6720840"/>
          </a:xfrm>
        </p:spPr>
        <p:txBody>
          <a:bodyPr anchor="b"/>
          <a:lstStyle>
            <a:lvl1pPr>
              <a:defRPr sz="1344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769390" y="4147187"/>
            <a:ext cx="25923240" cy="20469225"/>
          </a:xfrm>
        </p:spPr>
        <p:txBody>
          <a:bodyPr anchor="t"/>
          <a:lstStyle>
            <a:lvl1pPr marL="0" indent="0">
              <a:buNone/>
              <a:defRPr sz="13440"/>
            </a:lvl1pPr>
            <a:lvl2pPr marL="1920240" indent="0">
              <a:buNone/>
              <a:defRPr sz="11760"/>
            </a:lvl2pPr>
            <a:lvl3pPr marL="3840480" indent="0">
              <a:buNone/>
              <a:defRPr sz="10080"/>
            </a:lvl3pPr>
            <a:lvl4pPr marL="5760720" indent="0">
              <a:buNone/>
              <a:defRPr sz="8400"/>
            </a:lvl4pPr>
            <a:lvl5pPr marL="7680960" indent="0">
              <a:buNone/>
              <a:defRPr sz="8400"/>
            </a:lvl5pPr>
            <a:lvl6pPr marL="9601200" indent="0">
              <a:buNone/>
              <a:defRPr sz="8400"/>
            </a:lvl6pPr>
            <a:lvl7pPr marL="11521440" indent="0">
              <a:buNone/>
              <a:defRPr sz="8400"/>
            </a:lvl7pPr>
            <a:lvl8pPr marL="13441680" indent="0">
              <a:buNone/>
              <a:defRPr sz="8400"/>
            </a:lvl8pPr>
            <a:lvl9pPr marL="15361920" indent="0">
              <a:buNone/>
              <a:defRPr sz="84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7112" y="8641080"/>
            <a:ext cx="16515395" cy="16008670"/>
          </a:xfrm>
        </p:spPr>
        <p:txBody>
          <a:bodyPr/>
          <a:lstStyle>
            <a:lvl1pPr marL="0" indent="0">
              <a:buNone/>
              <a:defRPr sz="6720"/>
            </a:lvl1pPr>
            <a:lvl2pPr marL="1920240" indent="0">
              <a:buNone/>
              <a:defRPr sz="5880"/>
            </a:lvl2pPr>
            <a:lvl3pPr marL="3840480" indent="0">
              <a:buNone/>
              <a:defRPr sz="5040"/>
            </a:lvl3pPr>
            <a:lvl4pPr marL="5760720" indent="0">
              <a:buNone/>
              <a:defRPr sz="4200"/>
            </a:lvl4pPr>
            <a:lvl5pPr marL="7680960" indent="0">
              <a:buNone/>
              <a:defRPr sz="4200"/>
            </a:lvl5pPr>
            <a:lvl6pPr marL="9601200" indent="0">
              <a:buNone/>
              <a:defRPr sz="4200"/>
            </a:lvl6pPr>
            <a:lvl7pPr marL="11521440" indent="0">
              <a:buNone/>
              <a:defRPr sz="4200"/>
            </a:lvl7pPr>
            <a:lvl8pPr marL="13441680" indent="0">
              <a:buNone/>
              <a:defRPr sz="4200"/>
            </a:lvl8pPr>
            <a:lvl9pPr marL="15361920" indent="0">
              <a:buNone/>
              <a:defRPr sz="4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19E6D-7472-4AB3-A4DC-0604C1B32D6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560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0440" y="1533527"/>
            <a:ext cx="44165520" cy="55673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0440" y="7667625"/>
            <a:ext cx="44165520" cy="182756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044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19E6D-7472-4AB3-A4DC-0604C1B32D62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962120" y="26696672"/>
            <a:ext cx="1728216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164520" y="26696672"/>
            <a:ext cx="11521440" cy="15335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17AFB-98D9-44C4-BDC8-F5095BB6DA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009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840480" rtl="0" eaLnBrk="1" latinLnBrk="0" hangingPunct="1">
        <a:lnSpc>
          <a:spcPct val="90000"/>
        </a:lnSpc>
        <a:spcBef>
          <a:spcPct val="0"/>
        </a:spcBef>
        <a:buNone/>
        <a:defRPr sz="1848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0120" indent="-960120" algn="l" defTabSz="3840480" rtl="0" eaLnBrk="1" latinLnBrk="0" hangingPunct="1">
        <a:lnSpc>
          <a:spcPct val="90000"/>
        </a:lnSpc>
        <a:spcBef>
          <a:spcPts val="4200"/>
        </a:spcBef>
        <a:buFont typeface="Arial" panose="020B0604020202020204" pitchFamily="34" charset="0"/>
        <a:buChar char="•"/>
        <a:defRPr sz="11760" kern="1200">
          <a:solidFill>
            <a:schemeClr val="tx1"/>
          </a:solidFill>
          <a:latin typeface="+mn-lt"/>
          <a:ea typeface="+mn-ea"/>
          <a:cs typeface="+mn-cs"/>
        </a:defRPr>
      </a:lvl1pPr>
      <a:lvl2pPr marL="28803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10080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8400" kern="1200">
          <a:solidFill>
            <a:schemeClr val="tx1"/>
          </a:solidFill>
          <a:latin typeface="+mn-lt"/>
          <a:ea typeface="+mn-ea"/>
          <a:cs typeface="+mn-cs"/>
        </a:defRPr>
      </a:lvl3pPr>
      <a:lvl4pPr marL="67208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864108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1056132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248156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6322040" indent="-960120" algn="l" defTabSz="3840480" rtl="0" eaLnBrk="1" latinLnBrk="0" hangingPunct="1">
        <a:lnSpc>
          <a:spcPct val="90000"/>
        </a:lnSpc>
        <a:spcBef>
          <a:spcPts val="2100"/>
        </a:spcBef>
        <a:buFont typeface="Arial" panose="020B0604020202020204" pitchFamily="34" charset="0"/>
        <a:buChar char="•"/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1pPr>
      <a:lvl2pPr marL="19202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2pPr>
      <a:lvl3pPr marL="38404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3pPr>
      <a:lvl4pPr marL="57607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4pPr>
      <a:lvl5pPr marL="768096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5pPr>
      <a:lvl6pPr marL="960120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6pPr>
      <a:lvl7pPr marL="1152144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7pPr>
      <a:lvl8pPr marL="1344168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8pPr>
      <a:lvl9pPr marL="15361920" algn="l" defTabSz="3840480" rtl="0" eaLnBrk="1" latinLnBrk="0" hangingPunct="1">
        <a:defRPr sz="75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14/relationships/chartEx" Target="../charts/chartEx1.xml"/><Relationship Id="rId7" Type="http://schemas.openxmlformats.org/officeDocument/2006/relationships/diagramQuickStyle" Target="../diagrams/quickStyle1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3.png"/><Relationship Id="rId5" Type="http://schemas.openxmlformats.org/officeDocument/2006/relationships/diagramData" Target="../diagrams/data1.xml"/><Relationship Id="rId10" Type="http://schemas.openxmlformats.org/officeDocument/2006/relationships/image" Target="../media/image2.jpg"/><Relationship Id="rId4" Type="http://schemas.openxmlformats.org/officeDocument/2006/relationships/image" Target="../media/image1.png"/><Relationship Id="rId9" Type="http://schemas.microsoft.com/office/2007/relationships/diagramDrawing" Target="../diagrams/drawin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38000">
              <a:schemeClr val="bg1"/>
            </a:gs>
            <a:gs pos="87000">
              <a:schemeClr val="bg1">
                <a:lumMod val="85000"/>
              </a:schemeClr>
            </a:gs>
            <a:gs pos="92000">
              <a:schemeClr val="bg1">
                <a:lumMod val="85000"/>
              </a:schemeClr>
            </a:gs>
            <a:gs pos="100000">
              <a:schemeClr val="bg1">
                <a:lumMod val="9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7"/>
          <p:cNvSpPr/>
          <p:nvPr/>
        </p:nvSpPr>
        <p:spPr>
          <a:xfrm>
            <a:off x="1828800" y="446102"/>
            <a:ext cx="34404300" cy="431172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2640667" y="348499"/>
            <a:ext cx="33375600" cy="5253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0" dirty="0"/>
              <a:t>Title of Poster</a:t>
            </a:r>
          </a:p>
          <a:p>
            <a:pPr algn="ctr"/>
            <a:r>
              <a:rPr lang="en-US" sz="9600" dirty="0"/>
              <a:t>Your Name</a:t>
            </a:r>
          </a:p>
          <a:p>
            <a:pPr algn="ctr"/>
            <a:r>
              <a:rPr lang="en-US" sz="5400" dirty="0"/>
              <a:t>Organization Name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828800" y="5257800"/>
            <a:ext cx="11372850" cy="228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2714625" y="5334150"/>
            <a:ext cx="9601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/>
              <a:t>Background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169812" y="7365843"/>
            <a:ext cx="10887075" cy="200978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dirty="0"/>
              <a:t>Lorem ipsum dolor sit </a:t>
            </a:r>
            <a:r>
              <a:rPr lang="en-US" sz="5200" dirty="0" err="1"/>
              <a:t>amet</a:t>
            </a:r>
            <a:r>
              <a:rPr lang="en-US" sz="5200" dirty="0"/>
              <a:t>, </a:t>
            </a:r>
            <a:r>
              <a:rPr lang="en-US" sz="5200" dirty="0" err="1"/>
              <a:t>consectetur</a:t>
            </a:r>
            <a:r>
              <a:rPr lang="en-US" sz="5200" dirty="0"/>
              <a:t> </a:t>
            </a:r>
            <a:r>
              <a:rPr lang="en-US" sz="5200" dirty="0" err="1"/>
              <a:t>adipiscing</a:t>
            </a:r>
            <a:r>
              <a:rPr lang="en-US" sz="5200" dirty="0"/>
              <a:t> </a:t>
            </a:r>
            <a:r>
              <a:rPr lang="en-US" sz="5200" dirty="0" err="1"/>
              <a:t>elit</a:t>
            </a:r>
            <a:r>
              <a:rPr lang="en-US" sz="5200" dirty="0"/>
              <a:t>. </a:t>
            </a:r>
            <a:r>
              <a:rPr lang="en-US" sz="5200" dirty="0" err="1"/>
              <a:t>Nullam</a:t>
            </a:r>
            <a:r>
              <a:rPr lang="en-US" sz="5200" dirty="0"/>
              <a:t> </a:t>
            </a:r>
            <a:r>
              <a:rPr lang="en-US" sz="5200" dirty="0" err="1"/>
              <a:t>leo</a:t>
            </a:r>
            <a:r>
              <a:rPr lang="en-US" sz="5200" dirty="0"/>
              <a:t> dui, </a:t>
            </a:r>
            <a:r>
              <a:rPr lang="en-US" sz="5200" dirty="0" err="1"/>
              <a:t>posuere</a:t>
            </a:r>
            <a:r>
              <a:rPr lang="en-US" sz="5200" dirty="0"/>
              <a:t> sit </a:t>
            </a:r>
            <a:r>
              <a:rPr lang="en-US" sz="5200" dirty="0" err="1"/>
              <a:t>amet</a:t>
            </a:r>
            <a:r>
              <a:rPr lang="en-US" sz="5200" dirty="0"/>
              <a:t> dolor </a:t>
            </a:r>
            <a:r>
              <a:rPr lang="en-US" sz="5200" dirty="0" err="1"/>
              <a:t>eget</a:t>
            </a:r>
            <a:r>
              <a:rPr lang="en-US" sz="5200" dirty="0"/>
              <a:t>, </a:t>
            </a:r>
            <a:r>
              <a:rPr lang="en-US" sz="5200" dirty="0" err="1"/>
              <a:t>aliquet</a:t>
            </a:r>
            <a:r>
              <a:rPr lang="en-US" sz="5200" dirty="0"/>
              <a:t> </a:t>
            </a:r>
            <a:r>
              <a:rPr lang="en-US" sz="5200" dirty="0" err="1"/>
              <a:t>molestie</a:t>
            </a:r>
            <a:r>
              <a:rPr lang="en-US" sz="5200" dirty="0"/>
              <a:t> </a:t>
            </a:r>
            <a:r>
              <a:rPr lang="en-US" sz="5200" dirty="0" err="1"/>
              <a:t>turpis</a:t>
            </a:r>
            <a:r>
              <a:rPr lang="en-US" sz="5200" dirty="0"/>
              <a:t>. </a:t>
            </a:r>
          </a:p>
          <a:p>
            <a:endParaRPr lang="en-US" sz="52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200" dirty="0" err="1"/>
              <a:t>Praesent</a:t>
            </a:r>
            <a:r>
              <a:rPr lang="en-US" sz="5200" dirty="0"/>
              <a:t> </a:t>
            </a:r>
            <a:r>
              <a:rPr lang="en-US" sz="5200" dirty="0" err="1"/>
              <a:t>nibh</a:t>
            </a:r>
            <a:r>
              <a:rPr lang="en-US" sz="5200" dirty="0"/>
              <a:t> </a:t>
            </a:r>
            <a:r>
              <a:rPr lang="en-US" sz="5200" dirty="0" err="1"/>
              <a:t>neque</a:t>
            </a:r>
            <a:r>
              <a:rPr lang="en-US" sz="5200" dirty="0"/>
              <a:t>, </a:t>
            </a:r>
            <a:r>
              <a:rPr lang="en-US" sz="5200" dirty="0" err="1"/>
              <a:t>tristique</a:t>
            </a:r>
            <a:r>
              <a:rPr lang="en-US" sz="5200" dirty="0"/>
              <a:t> </a:t>
            </a:r>
            <a:r>
              <a:rPr lang="en-US" sz="5200" dirty="0" err="1"/>
              <a:t>ut</a:t>
            </a:r>
            <a:r>
              <a:rPr lang="en-US" sz="5200" dirty="0"/>
              <a:t> </a:t>
            </a:r>
            <a:r>
              <a:rPr lang="en-US" sz="5200" dirty="0" err="1"/>
              <a:t>est</a:t>
            </a:r>
            <a:r>
              <a:rPr lang="en-US" sz="5200" dirty="0"/>
              <a:t> at, </a:t>
            </a:r>
            <a:r>
              <a:rPr lang="en-US" sz="5200" dirty="0" err="1"/>
              <a:t>finibus</a:t>
            </a:r>
            <a:r>
              <a:rPr lang="en-US" sz="5200" dirty="0"/>
              <a:t> gravida </a:t>
            </a:r>
            <a:r>
              <a:rPr lang="en-US" sz="5200" dirty="0" err="1"/>
              <a:t>neque</a:t>
            </a:r>
            <a:r>
              <a:rPr lang="en-US" sz="5200" dirty="0"/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200" dirty="0" err="1"/>
              <a:t>Sed</a:t>
            </a:r>
            <a:r>
              <a:rPr lang="en-US" sz="5200" dirty="0"/>
              <a:t> </a:t>
            </a:r>
            <a:r>
              <a:rPr lang="en-US" sz="5200" dirty="0" err="1"/>
              <a:t>blandit</a:t>
            </a:r>
            <a:r>
              <a:rPr lang="en-US" sz="5200" dirty="0"/>
              <a:t> </a:t>
            </a:r>
            <a:r>
              <a:rPr lang="en-US" sz="5200" dirty="0" err="1"/>
              <a:t>molestie</a:t>
            </a:r>
            <a:r>
              <a:rPr lang="en-US" sz="5200" dirty="0"/>
              <a:t> libero. Integer tempus </a:t>
            </a:r>
            <a:r>
              <a:rPr lang="en-US" sz="5200" dirty="0" err="1"/>
              <a:t>nibh</a:t>
            </a:r>
            <a:r>
              <a:rPr lang="en-US" sz="5200" dirty="0"/>
              <a:t> ac </a:t>
            </a:r>
            <a:r>
              <a:rPr lang="en-US" sz="5200" dirty="0" err="1"/>
              <a:t>augue</a:t>
            </a:r>
            <a:r>
              <a:rPr lang="en-US" sz="5200" dirty="0"/>
              <a:t> </a:t>
            </a:r>
            <a:r>
              <a:rPr lang="en-US" sz="5200" dirty="0" err="1"/>
              <a:t>commodo</a:t>
            </a:r>
            <a:r>
              <a:rPr lang="en-US" sz="5200" dirty="0"/>
              <a:t>, sit </a:t>
            </a:r>
            <a:r>
              <a:rPr lang="en-US" sz="5200" dirty="0" err="1"/>
              <a:t>amet</a:t>
            </a:r>
            <a:r>
              <a:rPr lang="en-US" sz="5200" dirty="0"/>
              <a:t> </a:t>
            </a:r>
            <a:r>
              <a:rPr lang="en-US" sz="5200" dirty="0" err="1"/>
              <a:t>feugiat</a:t>
            </a:r>
            <a:r>
              <a:rPr lang="en-US" sz="5200" dirty="0"/>
              <a:t> </a:t>
            </a:r>
            <a:r>
              <a:rPr lang="en-US" sz="5200" dirty="0" err="1"/>
              <a:t>erat</a:t>
            </a:r>
            <a:r>
              <a:rPr lang="en-US" sz="5200" dirty="0"/>
              <a:t> </a:t>
            </a:r>
            <a:r>
              <a:rPr lang="en-US" sz="5200" dirty="0" err="1"/>
              <a:t>lacinia</a:t>
            </a:r>
            <a:r>
              <a:rPr lang="en-US" sz="5200" dirty="0"/>
              <a:t>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200" dirty="0" err="1"/>
              <a:t>Duis</a:t>
            </a:r>
            <a:r>
              <a:rPr lang="en-US" sz="5200" dirty="0"/>
              <a:t> convallis, mi </a:t>
            </a:r>
            <a:r>
              <a:rPr lang="en-US" sz="5200" dirty="0" err="1"/>
              <a:t>congue</a:t>
            </a:r>
            <a:r>
              <a:rPr lang="en-US" sz="5200" dirty="0"/>
              <a:t> </a:t>
            </a:r>
            <a:r>
              <a:rPr lang="en-US" sz="5200" dirty="0" err="1"/>
              <a:t>commodo</a:t>
            </a:r>
            <a:r>
              <a:rPr lang="en-US" sz="5200" dirty="0"/>
              <a:t> </a:t>
            </a:r>
            <a:r>
              <a:rPr lang="en-US" sz="5200" dirty="0" err="1"/>
              <a:t>mattis</a:t>
            </a:r>
            <a:r>
              <a:rPr lang="en-US" sz="5200" dirty="0"/>
              <a:t>, </a:t>
            </a:r>
            <a:r>
              <a:rPr lang="en-US" sz="5200" dirty="0" err="1"/>
              <a:t>nunc</a:t>
            </a:r>
            <a:r>
              <a:rPr lang="en-US" sz="5200" dirty="0"/>
              <a:t> </a:t>
            </a:r>
            <a:r>
              <a:rPr lang="en-US" sz="5200" dirty="0" err="1"/>
              <a:t>metus</a:t>
            </a:r>
            <a:r>
              <a:rPr lang="en-US" sz="5200" dirty="0"/>
              <a:t> </a:t>
            </a:r>
            <a:r>
              <a:rPr lang="en-US" sz="5200" dirty="0" err="1"/>
              <a:t>lacinia</a:t>
            </a:r>
            <a:r>
              <a:rPr lang="en-US" sz="5200" dirty="0"/>
              <a:t> </a:t>
            </a:r>
            <a:r>
              <a:rPr lang="en-US" sz="5200" dirty="0" err="1"/>
              <a:t>est</a:t>
            </a:r>
            <a:r>
              <a:rPr lang="en-US" sz="5200" dirty="0"/>
              <a:t>, vitae </a:t>
            </a:r>
            <a:r>
              <a:rPr lang="en-US" sz="5200" dirty="0" err="1"/>
              <a:t>rhoncus</a:t>
            </a:r>
            <a:r>
              <a:rPr lang="en-US" sz="5200" dirty="0"/>
              <a:t> </a:t>
            </a:r>
            <a:r>
              <a:rPr lang="en-US" sz="5200" dirty="0" err="1"/>
              <a:t>est</a:t>
            </a:r>
            <a:r>
              <a:rPr lang="en-US" sz="5200" dirty="0"/>
              <a:t> </a:t>
            </a:r>
            <a:r>
              <a:rPr lang="en-US" sz="5200" dirty="0" err="1"/>
              <a:t>nulla</a:t>
            </a:r>
            <a:r>
              <a:rPr lang="en-US" sz="5200" dirty="0"/>
              <a:t> non ante.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200" dirty="0"/>
          </a:p>
          <a:p>
            <a:r>
              <a:rPr lang="en-US" sz="5200" dirty="0" err="1"/>
              <a:t>Morbi</a:t>
            </a:r>
            <a:r>
              <a:rPr lang="en-US" sz="5200" dirty="0"/>
              <a:t> </a:t>
            </a:r>
            <a:r>
              <a:rPr lang="en-US" sz="5200" dirty="0" err="1"/>
              <a:t>consectetur</a:t>
            </a:r>
            <a:r>
              <a:rPr lang="en-US" sz="5200" dirty="0"/>
              <a:t> dolor id </a:t>
            </a:r>
            <a:r>
              <a:rPr lang="en-US" sz="5200" dirty="0" err="1"/>
              <a:t>tellus</a:t>
            </a:r>
            <a:r>
              <a:rPr lang="en-US" sz="5200" dirty="0"/>
              <a:t> </a:t>
            </a:r>
            <a:r>
              <a:rPr lang="en-US" sz="5200" dirty="0" err="1"/>
              <a:t>rutrum</a:t>
            </a:r>
            <a:r>
              <a:rPr lang="en-US" sz="5200" dirty="0"/>
              <a:t>, </a:t>
            </a:r>
            <a:r>
              <a:rPr lang="en-US" sz="5200" dirty="0" err="1"/>
              <a:t>eu</a:t>
            </a:r>
            <a:r>
              <a:rPr lang="en-US" sz="5200" dirty="0"/>
              <a:t> </a:t>
            </a:r>
            <a:r>
              <a:rPr lang="en-US" sz="5200" dirty="0" err="1"/>
              <a:t>mollis</a:t>
            </a:r>
            <a:r>
              <a:rPr lang="en-US" sz="5200" dirty="0"/>
              <a:t> </a:t>
            </a:r>
            <a:r>
              <a:rPr lang="en-US" sz="5200" dirty="0" err="1"/>
              <a:t>enim</a:t>
            </a:r>
            <a:r>
              <a:rPr lang="en-US" sz="5200" dirty="0"/>
              <a:t> dictum. </a:t>
            </a:r>
          </a:p>
          <a:p>
            <a:endParaRPr lang="en-US" sz="52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200" dirty="0" err="1"/>
              <a:t>Aliquam</a:t>
            </a:r>
            <a:r>
              <a:rPr lang="en-US" sz="5200" dirty="0"/>
              <a:t> </a:t>
            </a:r>
            <a:r>
              <a:rPr lang="en-US" sz="5200" dirty="0" err="1"/>
              <a:t>elementum</a:t>
            </a:r>
            <a:r>
              <a:rPr lang="en-US" sz="5200" dirty="0"/>
              <a:t> </a:t>
            </a:r>
            <a:r>
              <a:rPr lang="en-US" sz="5200" dirty="0" err="1"/>
              <a:t>aliquet</a:t>
            </a:r>
            <a:r>
              <a:rPr lang="en-US" sz="5200" dirty="0"/>
              <a:t> </a:t>
            </a:r>
            <a:r>
              <a:rPr lang="en-US" sz="5200" dirty="0" err="1"/>
              <a:t>velit</a:t>
            </a:r>
            <a:r>
              <a:rPr lang="en-US" sz="5200" dirty="0"/>
              <a:t> </a:t>
            </a:r>
            <a:r>
              <a:rPr lang="en-US" sz="5200" dirty="0" err="1"/>
              <a:t>sed</a:t>
            </a:r>
            <a:r>
              <a:rPr lang="en-US" sz="5200" dirty="0"/>
              <a:t> </a:t>
            </a:r>
            <a:r>
              <a:rPr lang="en-US" sz="5200" dirty="0" err="1"/>
              <a:t>auctor</a:t>
            </a:r>
            <a:r>
              <a:rPr lang="en-US" sz="5200" dirty="0"/>
              <a:t>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200" dirty="0" err="1"/>
              <a:t>Donec</a:t>
            </a:r>
            <a:r>
              <a:rPr lang="en-US" sz="5200" dirty="0"/>
              <a:t> </a:t>
            </a:r>
            <a:r>
              <a:rPr lang="en-US" sz="5200" dirty="0" err="1"/>
              <a:t>sollicitudin</a:t>
            </a:r>
            <a:r>
              <a:rPr lang="en-US" sz="5200" dirty="0"/>
              <a:t> </a:t>
            </a:r>
            <a:r>
              <a:rPr lang="en-US" sz="5200" dirty="0" err="1"/>
              <a:t>maximus</a:t>
            </a:r>
            <a:r>
              <a:rPr lang="en-US" sz="5200" dirty="0"/>
              <a:t> </a:t>
            </a:r>
            <a:r>
              <a:rPr lang="en-US" sz="5200" dirty="0" err="1"/>
              <a:t>commodo</a:t>
            </a:r>
            <a:r>
              <a:rPr lang="en-US" sz="5200" dirty="0"/>
              <a:t>. Donec fermentum magna </a:t>
            </a:r>
            <a:r>
              <a:rPr lang="en-US" sz="5200" dirty="0" err="1"/>
              <a:t>eu</a:t>
            </a:r>
            <a:r>
              <a:rPr lang="en-US" sz="5200" dirty="0"/>
              <a:t> </a:t>
            </a:r>
            <a:r>
              <a:rPr lang="en-US" sz="5200" dirty="0" err="1"/>
              <a:t>orci</a:t>
            </a:r>
            <a:r>
              <a:rPr lang="en-US" sz="5200" dirty="0"/>
              <a:t> maximus, </a:t>
            </a:r>
            <a:r>
              <a:rPr lang="en-US" sz="5200" dirty="0" err="1"/>
              <a:t>quis</a:t>
            </a:r>
            <a:r>
              <a:rPr lang="en-US" sz="5200" dirty="0"/>
              <a:t> tempus </a:t>
            </a:r>
            <a:r>
              <a:rPr lang="en-US" sz="5200" dirty="0" err="1"/>
              <a:t>arcu</a:t>
            </a:r>
            <a:r>
              <a:rPr lang="en-US" sz="5200" dirty="0"/>
              <a:t> </a:t>
            </a:r>
            <a:r>
              <a:rPr lang="en-US" sz="5200" dirty="0" err="1"/>
              <a:t>ultricies</a:t>
            </a:r>
            <a:r>
              <a:rPr lang="en-US" sz="5200" dirty="0"/>
              <a:t>.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2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200" dirty="0"/>
          </a:p>
        </p:txBody>
      </p:sp>
      <p:sp>
        <p:nvSpPr>
          <p:cNvPr id="9" name="Rounded Rectangle 8"/>
          <p:cNvSpPr/>
          <p:nvPr/>
        </p:nvSpPr>
        <p:spPr>
          <a:xfrm>
            <a:off x="13887450" y="5257800"/>
            <a:ext cx="11372850" cy="228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4773275" y="5334150"/>
            <a:ext cx="9601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/>
              <a:t>Methods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4064783" y="7310688"/>
            <a:ext cx="10887075" cy="112954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dirty="0"/>
              <a:t>Lorem ipsum dolor sit </a:t>
            </a:r>
            <a:r>
              <a:rPr lang="en-US" sz="5200" dirty="0" err="1"/>
              <a:t>amet</a:t>
            </a:r>
            <a:r>
              <a:rPr lang="en-US" sz="5200" dirty="0"/>
              <a:t>, </a:t>
            </a:r>
            <a:r>
              <a:rPr lang="en-US" sz="5200" dirty="0" err="1"/>
              <a:t>consectetur</a:t>
            </a:r>
            <a:r>
              <a:rPr lang="en-US" sz="5200" dirty="0"/>
              <a:t> </a:t>
            </a:r>
            <a:r>
              <a:rPr lang="en-US" sz="5200" dirty="0" err="1"/>
              <a:t>adipiscing</a:t>
            </a:r>
            <a:r>
              <a:rPr lang="en-US" sz="5200" dirty="0"/>
              <a:t> </a:t>
            </a:r>
            <a:r>
              <a:rPr lang="en-US" sz="5200" dirty="0" err="1"/>
              <a:t>elit</a:t>
            </a:r>
            <a:r>
              <a:rPr lang="en-US" sz="5200" dirty="0"/>
              <a:t>. </a:t>
            </a:r>
            <a:r>
              <a:rPr lang="en-US" sz="5200" dirty="0" err="1"/>
              <a:t>Nullam</a:t>
            </a:r>
            <a:r>
              <a:rPr lang="en-US" sz="5200" dirty="0"/>
              <a:t> </a:t>
            </a:r>
            <a:r>
              <a:rPr lang="en-US" sz="5200" dirty="0" err="1"/>
              <a:t>leo</a:t>
            </a:r>
            <a:r>
              <a:rPr lang="en-US" sz="5200" dirty="0"/>
              <a:t> dui, </a:t>
            </a:r>
            <a:r>
              <a:rPr lang="en-US" sz="5200" dirty="0" err="1"/>
              <a:t>posuere</a:t>
            </a:r>
            <a:r>
              <a:rPr lang="en-US" sz="5200" dirty="0"/>
              <a:t> sit </a:t>
            </a:r>
            <a:r>
              <a:rPr lang="en-US" sz="5200" dirty="0" err="1"/>
              <a:t>amet</a:t>
            </a:r>
            <a:r>
              <a:rPr lang="en-US" sz="5200" dirty="0"/>
              <a:t> dolor </a:t>
            </a:r>
            <a:r>
              <a:rPr lang="en-US" sz="5200" dirty="0" err="1"/>
              <a:t>eget</a:t>
            </a:r>
            <a:r>
              <a:rPr lang="en-US" sz="5200" dirty="0"/>
              <a:t>, </a:t>
            </a:r>
            <a:r>
              <a:rPr lang="en-US" sz="5200" dirty="0" err="1"/>
              <a:t>aliquet</a:t>
            </a:r>
            <a:r>
              <a:rPr lang="en-US" sz="5200" dirty="0"/>
              <a:t> </a:t>
            </a:r>
            <a:r>
              <a:rPr lang="en-US" sz="5200" dirty="0" err="1"/>
              <a:t>molestie</a:t>
            </a:r>
            <a:r>
              <a:rPr lang="en-US" sz="5200" dirty="0"/>
              <a:t> </a:t>
            </a:r>
            <a:r>
              <a:rPr lang="en-US" sz="5200" dirty="0" err="1"/>
              <a:t>turpis</a:t>
            </a:r>
            <a:r>
              <a:rPr lang="en-US" sz="5200" dirty="0"/>
              <a:t>. </a:t>
            </a:r>
            <a:r>
              <a:rPr lang="en-US" sz="5200" dirty="0" err="1"/>
              <a:t>Praesent</a:t>
            </a:r>
            <a:r>
              <a:rPr lang="en-US" sz="5200" dirty="0"/>
              <a:t> </a:t>
            </a:r>
            <a:r>
              <a:rPr lang="en-US" sz="5200" dirty="0" err="1"/>
              <a:t>nibh</a:t>
            </a:r>
            <a:r>
              <a:rPr lang="en-US" sz="5200" dirty="0"/>
              <a:t> </a:t>
            </a:r>
            <a:r>
              <a:rPr lang="en-US" sz="5200" dirty="0" err="1"/>
              <a:t>neque</a:t>
            </a:r>
            <a:r>
              <a:rPr lang="en-US" sz="5200" dirty="0"/>
              <a:t>, </a:t>
            </a:r>
            <a:r>
              <a:rPr lang="en-US" sz="5200" dirty="0" err="1"/>
              <a:t>tristique</a:t>
            </a:r>
            <a:r>
              <a:rPr lang="en-US" sz="5200" dirty="0"/>
              <a:t> </a:t>
            </a:r>
            <a:r>
              <a:rPr lang="en-US" sz="5200" dirty="0" err="1"/>
              <a:t>ut</a:t>
            </a:r>
            <a:r>
              <a:rPr lang="en-US" sz="5200" dirty="0"/>
              <a:t> </a:t>
            </a:r>
            <a:r>
              <a:rPr lang="en-US" sz="5200" dirty="0" err="1"/>
              <a:t>est</a:t>
            </a:r>
            <a:r>
              <a:rPr lang="en-US" sz="5200" dirty="0"/>
              <a:t> at, </a:t>
            </a:r>
            <a:r>
              <a:rPr lang="en-US" sz="5200" dirty="0" err="1"/>
              <a:t>finibus</a:t>
            </a:r>
            <a:r>
              <a:rPr lang="en-US" sz="5200" dirty="0"/>
              <a:t> gravida.</a:t>
            </a:r>
          </a:p>
          <a:p>
            <a:endParaRPr lang="en-US" sz="5200" dirty="0"/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200" dirty="0" err="1"/>
              <a:t>Aliquam</a:t>
            </a:r>
            <a:r>
              <a:rPr lang="en-US" sz="5200" dirty="0"/>
              <a:t> a </a:t>
            </a:r>
            <a:r>
              <a:rPr lang="en-US" sz="5200" dirty="0" err="1"/>
              <a:t>dapibus</a:t>
            </a:r>
            <a:r>
              <a:rPr lang="en-US" sz="5200" dirty="0"/>
              <a:t> </a:t>
            </a:r>
            <a:r>
              <a:rPr lang="en-US" sz="5200" dirty="0" err="1"/>
              <a:t>risus</a:t>
            </a:r>
            <a:r>
              <a:rPr lang="en-US" sz="5200" dirty="0"/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200" dirty="0" err="1"/>
              <a:t>Vivamus</a:t>
            </a:r>
            <a:r>
              <a:rPr lang="en-US" sz="5200" dirty="0"/>
              <a:t> </a:t>
            </a:r>
            <a:r>
              <a:rPr lang="en-US" sz="5200" dirty="0" err="1"/>
              <a:t>leo</a:t>
            </a:r>
            <a:r>
              <a:rPr lang="en-US" sz="5200" dirty="0"/>
              <a:t> dui, </a:t>
            </a:r>
            <a:r>
              <a:rPr lang="en-US" sz="5200" dirty="0" err="1"/>
              <a:t>laoreet</a:t>
            </a:r>
            <a:r>
              <a:rPr lang="en-US" sz="5200" dirty="0"/>
              <a:t> sit </a:t>
            </a:r>
            <a:r>
              <a:rPr lang="en-US" sz="5200" dirty="0" err="1"/>
              <a:t>amet</a:t>
            </a:r>
            <a:r>
              <a:rPr lang="en-US" sz="5200" dirty="0"/>
              <a:t> ipsum </a:t>
            </a:r>
            <a:r>
              <a:rPr lang="en-US" sz="5200" dirty="0" err="1"/>
              <a:t>eu</a:t>
            </a:r>
            <a:r>
              <a:rPr lang="en-US" sz="5200" dirty="0"/>
              <a:t>, </a:t>
            </a:r>
            <a:r>
              <a:rPr lang="en-US" sz="5200" dirty="0" err="1"/>
              <a:t>ultrices</a:t>
            </a:r>
            <a:r>
              <a:rPr lang="en-US" sz="5200" dirty="0"/>
              <a:t> </a:t>
            </a:r>
            <a:r>
              <a:rPr lang="en-US" sz="5200" dirty="0" err="1"/>
              <a:t>dapibus</a:t>
            </a:r>
            <a:r>
              <a:rPr lang="en-US" sz="5200" dirty="0"/>
              <a:t> </a:t>
            </a:r>
            <a:r>
              <a:rPr lang="en-US" sz="5200" dirty="0" err="1"/>
              <a:t>odio</a:t>
            </a:r>
            <a:r>
              <a:rPr lang="en-US" sz="5200" dirty="0"/>
              <a:t>.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200" dirty="0" err="1"/>
              <a:t>Duis</a:t>
            </a:r>
            <a:r>
              <a:rPr lang="en-US" sz="5200" dirty="0"/>
              <a:t> </a:t>
            </a:r>
            <a:r>
              <a:rPr lang="en-US" sz="5200" dirty="0" err="1"/>
              <a:t>mollis</a:t>
            </a:r>
            <a:r>
              <a:rPr lang="en-US" sz="5200" dirty="0"/>
              <a:t> </a:t>
            </a:r>
            <a:r>
              <a:rPr lang="en-US" sz="5200" dirty="0" err="1"/>
              <a:t>tincidunt</a:t>
            </a:r>
            <a:r>
              <a:rPr lang="en-US" sz="5200" dirty="0"/>
              <a:t> lorem, non </a:t>
            </a:r>
            <a:r>
              <a:rPr lang="en-US" sz="5200" dirty="0" err="1"/>
              <a:t>congue</a:t>
            </a:r>
            <a:r>
              <a:rPr lang="en-US" sz="5200" dirty="0"/>
              <a:t> </a:t>
            </a:r>
            <a:r>
              <a:rPr lang="en-US" sz="5200" dirty="0" err="1"/>
              <a:t>mauris</a:t>
            </a:r>
            <a:r>
              <a:rPr lang="en-US" sz="5200" dirty="0"/>
              <a:t> </a:t>
            </a:r>
            <a:r>
              <a:rPr lang="en-US" sz="5200" dirty="0" err="1"/>
              <a:t>sagittis</a:t>
            </a:r>
            <a:r>
              <a:rPr lang="en-US" sz="5200" dirty="0"/>
              <a:t> ac.</a:t>
            </a:r>
          </a:p>
          <a:p>
            <a:endParaRPr lang="en-US" sz="52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200" dirty="0"/>
          </a:p>
        </p:txBody>
      </p:sp>
      <p:graphicFrame>
        <p:nvGraphicFramePr>
          <p:cNvPr id="19" name="Chart 18"/>
          <p:cNvGraphicFramePr/>
          <p:nvPr>
            <p:extLst>
              <p:ext uri="{D42A27DB-BD31-4B8C-83A1-F6EECF244321}">
                <p14:modId xmlns:p14="http://schemas.microsoft.com/office/powerpoint/2010/main" val="2260516314"/>
              </p:ext>
            </p:extLst>
          </p:nvPr>
        </p:nvGraphicFramePr>
        <p:xfrm>
          <a:off x="15506699" y="18855521"/>
          <a:ext cx="8162925" cy="83268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6160409" y="13929036"/>
            <a:ext cx="10887075" cy="120956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200" dirty="0" err="1"/>
              <a:t>Vivamus</a:t>
            </a:r>
            <a:r>
              <a:rPr lang="en-US" sz="5200" dirty="0"/>
              <a:t> </a:t>
            </a:r>
            <a:r>
              <a:rPr lang="en-US" sz="5200" dirty="0" err="1"/>
              <a:t>consectetur</a:t>
            </a:r>
            <a:r>
              <a:rPr lang="en-US" sz="5200" dirty="0"/>
              <a:t> </a:t>
            </a:r>
            <a:r>
              <a:rPr lang="en-US" sz="5200" dirty="0" err="1"/>
              <a:t>velit</a:t>
            </a:r>
            <a:r>
              <a:rPr lang="en-US" sz="5200" dirty="0"/>
              <a:t> </a:t>
            </a:r>
            <a:r>
              <a:rPr lang="en-US" sz="5200" dirty="0" err="1"/>
              <a:t>quis</a:t>
            </a:r>
            <a:r>
              <a:rPr lang="en-US" sz="5200" dirty="0"/>
              <a:t> </a:t>
            </a:r>
            <a:r>
              <a:rPr lang="en-US" sz="5200" dirty="0" err="1"/>
              <a:t>varius</a:t>
            </a:r>
            <a:r>
              <a:rPr lang="en-US" sz="5200" dirty="0"/>
              <a:t> </a:t>
            </a:r>
            <a:r>
              <a:rPr lang="en-US" sz="5200" dirty="0" err="1"/>
              <a:t>mattis</a:t>
            </a:r>
            <a:r>
              <a:rPr lang="en-US" sz="5200" dirty="0"/>
              <a:t>. </a:t>
            </a:r>
            <a:r>
              <a:rPr lang="en-US" sz="5200" dirty="0" err="1"/>
              <a:t>Donec</a:t>
            </a:r>
            <a:r>
              <a:rPr lang="en-US" sz="5200" dirty="0"/>
              <a:t> sit </a:t>
            </a:r>
            <a:r>
              <a:rPr lang="en-US" sz="5200" dirty="0" err="1"/>
              <a:t>amet</a:t>
            </a:r>
            <a:r>
              <a:rPr lang="en-US" sz="5200" dirty="0"/>
              <a:t> </a:t>
            </a:r>
            <a:r>
              <a:rPr lang="en-US" sz="5200" dirty="0" err="1"/>
              <a:t>porttitor</a:t>
            </a:r>
            <a:r>
              <a:rPr lang="en-US" sz="5200" dirty="0"/>
              <a:t> </a:t>
            </a:r>
            <a:r>
              <a:rPr lang="en-US" sz="5200" dirty="0" err="1"/>
              <a:t>purus</a:t>
            </a:r>
            <a:r>
              <a:rPr lang="en-US" sz="5200" dirty="0"/>
              <a:t>. </a:t>
            </a:r>
            <a:r>
              <a:rPr lang="en-US" sz="5200" dirty="0" err="1"/>
              <a:t>Orci</a:t>
            </a:r>
            <a:r>
              <a:rPr lang="en-US" sz="5200" dirty="0"/>
              <a:t> </a:t>
            </a:r>
            <a:r>
              <a:rPr lang="en-US" sz="5200" dirty="0" err="1"/>
              <a:t>varius</a:t>
            </a:r>
            <a:r>
              <a:rPr lang="en-US" sz="5200" dirty="0"/>
              <a:t> </a:t>
            </a:r>
            <a:r>
              <a:rPr lang="en-US" sz="5200" dirty="0" err="1"/>
              <a:t>natoque</a:t>
            </a:r>
            <a:r>
              <a:rPr lang="en-US" sz="5200" dirty="0"/>
              <a:t> </a:t>
            </a:r>
            <a:r>
              <a:rPr lang="en-US" sz="5200" dirty="0" err="1"/>
              <a:t>penatibus</a:t>
            </a:r>
            <a:r>
              <a:rPr lang="en-US" sz="5200" dirty="0"/>
              <a:t> et </a:t>
            </a:r>
            <a:r>
              <a:rPr lang="en-US" sz="5200" dirty="0" err="1"/>
              <a:t>magnis</a:t>
            </a:r>
            <a:r>
              <a:rPr lang="en-US" sz="5200" dirty="0"/>
              <a:t> dis parturient </a:t>
            </a:r>
            <a:r>
              <a:rPr lang="en-US" sz="5200" dirty="0" err="1"/>
              <a:t>montes</a:t>
            </a:r>
            <a:r>
              <a:rPr lang="en-US" sz="5200" dirty="0"/>
              <a:t>, </a:t>
            </a:r>
            <a:r>
              <a:rPr lang="en-US" sz="5200" dirty="0" err="1"/>
              <a:t>nascetur</a:t>
            </a:r>
            <a:r>
              <a:rPr lang="en-US" sz="5200" dirty="0"/>
              <a:t> </a:t>
            </a:r>
            <a:r>
              <a:rPr lang="en-US" sz="5200" dirty="0" err="1"/>
              <a:t>ridiculus</a:t>
            </a:r>
            <a:r>
              <a:rPr lang="en-US" sz="5200" dirty="0"/>
              <a:t> mus. </a:t>
            </a:r>
          </a:p>
          <a:p>
            <a:endParaRPr lang="en-US" sz="5200" dirty="0"/>
          </a:p>
          <a:p>
            <a:r>
              <a:rPr lang="en-US" sz="5200" dirty="0" err="1"/>
              <a:t>Suspendisse</a:t>
            </a:r>
            <a:r>
              <a:rPr lang="en-US" sz="5200" dirty="0"/>
              <a:t> lacus </a:t>
            </a:r>
            <a:r>
              <a:rPr lang="en-US" sz="5200" dirty="0" err="1"/>
              <a:t>turpis</a:t>
            </a:r>
            <a:r>
              <a:rPr lang="en-US" sz="5200" dirty="0"/>
              <a:t>, </a:t>
            </a:r>
            <a:r>
              <a:rPr lang="en-US" sz="5200" dirty="0" err="1"/>
              <a:t>feugiat</a:t>
            </a:r>
            <a:r>
              <a:rPr lang="en-US" sz="5200" dirty="0"/>
              <a:t> </a:t>
            </a:r>
            <a:r>
              <a:rPr lang="en-US" sz="5200" dirty="0" err="1"/>
              <a:t>sed</a:t>
            </a:r>
            <a:r>
              <a:rPr lang="en-US" sz="5200" dirty="0"/>
              <a:t> convallis </a:t>
            </a:r>
            <a:r>
              <a:rPr lang="en-US" sz="5200" dirty="0" err="1"/>
              <a:t>ut</a:t>
            </a:r>
            <a:r>
              <a:rPr lang="en-US" sz="5200" dirty="0"/>
              <a:t>, </a:t>
            </a:r>
            <a:r>
              <a:rPr lang="en-US" sz="5200" dirty="0" err="1"/>
              <a:t>placerat</a:t>
            </a:r>
            <a:r>
              <a:rPr lang="en-US" sz="5200" dirty="0"/>
              <a:t> vitae </a:t>
            </a:r>
            <a:r>
              <a:rPr lang="en-US" sz="5200" dirty="0" err="1"/>
              <a:t>nunc</a:t>
            </a:r>
            <a:r>
              <a:rPr lang="en-US" sz="5200" dirty="0"/>
              <a:t>. </a:t>
            </a:r>
            <a:r>
              <a:rPr lang="en-US" sz="5200" dirty="0" err="1"/>
              <a:t>Cras</a:t>
            </a:r>
            <a:r>
              <a:rPr lang="en-US" sz="5200" dirty="0"/>
              <a:t> </a:t>
            </a:r>
            <a:r>
              <a:rPr lang="en-US" sz="5200" dirty="0" err="1"/>
              <a:t>eu</a:t>
            </a:r>
            <a:r>
              <a:rPr lang="en-US" sz="5200" dirty="0"/>
              <a:t> </a:t>
            </a:r>
            <a:r>
              <a:rPr lang="en-US" sz="5200" dirty="0" err="1"/>
              <a:t>vestibulum</a:t>
            </a:r>
            <a:r>
              <a:rPr lang="en-US" sz="5200" dirty="0"/>
              <a:t> </a:t>
            </a:r>
            <a:r>
              <a:rPr lang="en-US" sz="5200" dirty="0" err="1"/>
              <a:t>nisl</a:t>
            </a:r>
            <a:r>
              <a:rPr lang="en-US" sz="5200" dirty="0"/>
              <a:t>. </a:t>
            </a:r>
            <a:r>
              <a:rPr lang="en-US" sz="5200" dirty="0" err="1"/>
              <a:t>Sed</a:t>
            </a:r>
            <a:r>
              <a:rPr lang="en-US" sz="5200" dirty="0"/>
              <a:t> </a:t>
            </a:r>
            <a:r>
              <a:rPr lang="en-US" sz="5200" dirty="0" err="1"/>
              <a:t>posuere</a:t>
            </a:r>
            <a:r>
              <a:rPr lang="en-US" sz="5200" dirty="0"/>
              <a:t> </a:t>
            </a:r>
            <a:r>
              <a:rPr lang="en-US" sz="5200" dirty="0" err="1"/>
              <a:t>vehicula</a:t>
            </a:r>
            <a:r>
              <a:rPr lang="en-US" sz="5200" dirty="0"/>
              <a:t> </a:t>
            </a:r>
            <a:r>
              <a:rPr lang="en-US" sz="5200" dirty="0" err="1"/>
              <a:t>diam</a:t>
            </a:r>
            <a:r>
              <a:rPr lang="en-US" sz="5200" dirty="0"/>
              <a:t> </a:t>
            </a:r>
            <a:r>
              <a:rPr lang="en-US" sz="5200" dirty="0" err="1"/>
              <a:t>sed</a:t>
            </a:r>
            <a:r>
              <a:rPr lang="en-US" sz="5200" dirty="0"/>
              <a:t> </a:t>
            </a:r>
            <a:r>
              <a:rPr lang="en-US" sz="5200" dirty="0" err="1"/>
              <a:t>luctus</a:t>
            </a:r>
            <a:r>
              <a:rPr lang="en-US" sz="5200" dirty="0"/>
              <a:t>. </a:t>
            </a:r>
            <a:r>
              <a:rPr lang="en-US" sz="5200" dirty="0" err="1"/>
              <a:t>Vestibulum</a:t>
            </a:r>
            <a:r>
              <a:rPr lang="en-US" sz="5200" dirty="0"/>
              <a:t> </a:t>
            </a:r>
            <a:r>
              <a:rPr lang="en-US" sz="5200" dirty="0" err="1"/>
              <a:t>efficitur</a:t>
            </a:r>
            <a:r>
              <a:rPr lang="en-US" sz="5200" dirty="0"/>
              <a:t> magna </a:t>
            </a:r>
            <a:r>
              <a:rPr lang="en-US" sz="5200" dirty="0" err="1"/>
              <a:t>vel</a:t>
            </a:r>
            <a:r>
              <a:rPr lang="en-US" sz="5200" dirty="0"/>
              <a:t> </a:t>
            </a:r>
            <a:r>
              <a:rPr lang="en-US" sz="5200" dirty="0" err="1"/>
              <a:t>nulla</a:t>
            </a:r>
            <a:r>
              <a:rPr lang="en-US" sz="5200" dirty="0"/>
              <a:t> pharetra </a:t>
            </a:r>
            <a:r>
              <a:rPr lang="en-US" sz="5200" dirty="0" err="1"/>
              <a:t>tincidunt</a:t>
            </a:r>
            <a:r>
              <a:rPr lang="en-US" sz="5200" dirty="0"/>
              <a:t>. </a:t>
            </a:r>
            <a:r>
              <a:rPr lang="en-US" sz="5200" dirty="0" err="1"/>
              <a:t>Nullam</a:t>
            </a:r>
            <a:r>
              <a:rPr lang="en-US" sz="5200" dirty="0"/>
              <a:t> </a:t>
            </a:r>
            <a:r>
              <a:rPr lang="en-US" sz="5200" dirty="0" err="1"/>
              <a:t>ullamcorper</a:t>
            </a:r>
            <a:r>
              <a:rPr lang="en-US" sz="5200" dirty="0"/>
              <a:t> </a:t>
            </a:r>
            <a:r>
              <a:rPr lang="en-US" sz="5200" dirty="0" err="1"/>
              <a:t>arcu</a:t>
            </a:r>
            <a:r>
              <a:rPr lang="en-US" sz="5200" dirty="0"/>
              <a:t> </a:t>
            </a:r>
            <a:r>
              <a:rPr lang="en-US" sz="5200" dirty="0" err="1"/>
              <a:t>venenatis</a:t>
            </a:r>
            <a:r>
              <a:rPr lang="en-US" sz="5200" dirty="0"/>
              <a:t> </a:t>
            </a:r>
            <a:r>
              <a:rPr lang="en-US" sz="5200" dirty="0" err="1"/>
              <a:t>suscipit</a:t>
            </a:r>
            <a:r>
              <a:rPr lang="en-US" sz="5200" dirty="0"/>
              <a:t> </a:t>
            </a:r>
            <a:r>
              <a:rPr lang="en-US" sz="5200" dirty="0" err="1"/>
              <a:t>sagittis</a:t>
            </a:r>
            <a:r>
              <a:rPr lang="en-US" sz="5200" dirty="0"/>
              <a:t>.</a:t>
            </a:r>
          </a:p>
          <a:p>
            <a:endParaRPr lang="en-US" sz="5200" dirty="0"/>
          </a:p>
          <a:p>
            <a:pPr marL="685800" indent="-685800">
              <a:buFont typeface="Arial" panose="020B0604020202020204" pitchFamily="34" charset="0"/>
              <a:buChar char="•"/>
            </a:pPr>
            <a:endParaRPr lang="en-US" sz="5200" dirty="0"/>
          </a:p>
        </p:txBody>
      </p:sp>
      <p:sp>
        <p:nvSpPr>
          <p:cNvPr id="10" name="Rounded Rectangle 9"/>
          <p:cNvSpPr/>
          <p:nvPr/>
        </p:nvSpPr>
        <p:spPr>
          <a:xfrm>
            <a:off x="25946100" y="5257800"/>
            <a:ext cx="11372850" cy="228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/>
          <p:cNvSpPr txBox="1"/>
          <p:nvPr/>
        </p:nvSpPr>
        <p:spPr>
          <a:xfrm>
            <a:off x="26803348" y="5364160"/>
            <a:ext cx="9601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/>
              <a:t>Results</a:t>
            </a:r>
          </a:p>
        </p:txBody>
      </p:sp>
      <mc:AlternateContent xmlns:mc="http://schemas.openxmlformats.org/markup-compatibility/2006">
        <mc:Choice xmlns:cx1="http://schemas.microsoft.com/office/drawing/2015/9/8/chartex" Requires="cx1">
          <p:graphicFrame>
            <p:nvGraphicFramePr>
              <p:cNvPr id="25" name="Chart 24"/>
              <p:cNvGraphicFramePr/>
              <p:nvPr>
                <p:extLst>
                  <p:ext uri="{D42A27DB-BD31-4B8C-83A1-F6EECF244321}">
                    <p14:modId xmlns:p14="http://schemas.microsoft.com/office/powerpoint/2010/main" val="3051295001"/>
                  </p:ext>
                </p:extLst>
              </p:nvPr>
            </p:nvGraphicFramePr>
            <p:xfrm>
              <a:off x="26339129" y="7310688"/>
              <a:ext cx="10529637" cy="6118370"/>
            </p:xfrm>
            <a:graphic>
              <a:graphicData uri="http://schemas.microsoft.com/office/drawing/2014/chartex">
                <cx:chart xmlns:cx="http://schemas.microsoft.com/office/drawing/2014/chartex" xmlns:r="http://schemas.openxmlformats.org/officeDocument/2006/relationships" r:id="rId3"/>
              </a:graphicData>
            </a:graphic>
          </p:graphicFrame>
        </mc:Choice>
        <mc:Fallback>
          <p:pic>
            <p:nvPicPr>
              <p:cNvPr id="25" name="Chart 24"/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6339129" y="7310688"/>
                <a:ext cx="10529637" cy="6118370"/>
              </a:xfrm>
              <a:prstGeom prst="rect">
                <a:avLst/>
              </a:prstGeom>
            </p:spPr>
          </p:pic>
        </mc:Fallback>
      </mc:AlternateContent>
      <p:sp>
        <p:nvSpPr>
          <p:cNvPr id="11" name="Rounded Rectangle 10"/>
          <p:cNvSpPr/>
          <p:nvPr/>
        </p:nvSpPr>
        <p:spPr>
          <a:xfrm>
            <a:off x="38004750" y="5200650"/>
            <a:ext cx="11372850" cy="22860000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38323084" y="5334150"/>
            <a:ext cx="109728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/>
              <a:t>Discussion</a:t>
            </a:r>
          </a:p>
        </p:txBody>
      </p:sp>
      <p:graphicFrame>
        <p:nvGraphicFramePr>
          <p:cNvPr id="22" name="Diagram 21"/>
          <p:cNvGraphicFramePr/>
          <p:nvPr>
            <p:extLst>
              <p:ext uri="{D42A27DB-BD31-4B8C-83A1-F6EECF244321}">
                <p14:modId xmlns:p14="http://schemas.microsoft.com/office/powerpoint/2010/main" val="332089119"/>
              </p:ext>
            </p:extLst>
          </p:nvPr>
        </p:nvGraphicFramePr>
        <p:xfrm>
          <a:off x="38323084" y="10369873"/>
          <a:ext cx="10684042" cy="38670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sp>
        <p:nvSpPr>
          <p:cNvPr id="28" name="Rectangle 27"/>
          <p:cNvSpPr/>
          <p:nvPr/>
        </p:nvSpPr>
        <p:spPr>
          <a:xfrm>
            <a:off x="38568226" y="7137620"/>
            <a:ext cx="10727658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5200" dirty="0" err="1">
                <a:solidFill>
                  <a:prstClr val="black"/>
                </a:solidFill>
              </a:rPr>
              <a:t>Aliquam</a:t>
            </a:r>
            <a:r>
              <a:rPr lang="en-US" sz="5200" dirty="0">
                <a:solidFill>
                  <a:prstClr val="black"/>
                </a:solidFill>
              </a:rPr>
              <a:t> sit </a:t>
            </a:r>
            <a:r>
              <a:rPr lang="en-US" sz="5200" dirty="0" err="1">
                <a:solidFill>
                  <a:prstClr val="black"/>
                </a:solidFill>
              </a:rPr>
              <a:t>amet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arcu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pretium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turpis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ultrices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feugiat</a:t>
            </a:r>
            <a:r>
              <a:rPr lang="en-US" sz="5200" dirty="0">
                <a:solidFill>
                  <a:prstClr val="black"/>
                </a:solidFill>
              </a:rPr>
              <a:t> non </a:t>
            </a:r>
            <a:r>
              <a:rPr lang="en-US" sz="5200" dirty="0" err="1">
                <a:solidFill>
                  <a:prstClr val="black"/>
                </a:solidFill>
              </a:rPr>
              <a:t>eget</a:t>
            </a:r>
            <a:r>
              <a:rPr lang="en-US" sz="5200" dirty="0">
                <a:solidFill>
                  <a:prstClr val="black"/>
                </a:solidFill>
              </a:rPr>
              <a:t> dolor. </a:t>
            </a:r>
            <a:r>
              <a:rPr lang="en-US" sz="5200" dirty="0" err="1">
                <a:solidFill>
                  <a:prstClr val="black"/>
                </a:solidFill>
              </a:rPr>
              <a:t>Vivamus</a:t>
            </a:r>
            <a:r>
              <a:rPr lang="en-US" sz="5200" dirty="0">
                <a:solidFill>
                  <a:prstClr val="black"/>
                </a:solidFill>
              </a:rPr>
              <a:t> tempus </a:t>
            </a:r>
            <a:r>
              <a:rPr lang="en-US" sz="5200" dirty="0" err="1">
                <a:solidFill>
                  <a:prstClr val="black"/>
                </a:solidFill>
              </a:rPr>
              <a:t>orci</a:t>
            </a:r>
            <a:r>
              <a:rPr lang="en-US" sz="5200" dirty="0">
                <a:solidFill>
                  <a:prstClr val="black"/>
                </a:solidFill>
              </a:rPr>
              <a:t> non magna </a:t>
            </a:r>
            <a:r>
              <a:rPr lang="en-US" sz="5200" dirty="0" err="1">
                <a:solidFill>
                  <a:prstClr val="black"/>
                </a:solidFill>
              </a:rPr>
              <a:t>placerat</a:t>
            </a:r>
            <a:r>
              <a:rPr lang="en-US" sz="5200" dirty="0">
                <a:solidFill>
                  <a:prstClr val="black"/>
                </a:solidFill>
              </a:rPr>
              <a:t>, </a:t>
            </a:r>
            <a:r>
              <a:rPr lang="en-US" sz="5200" dirty="0" err="1">
                <a:solidFill>
                  <a:prstClr val="black"/>
                </a:solidFill>
              </a:rPr>
              <a:t>nec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ornare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sapien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posuere</a:t>
            </a:r>
            <a:r>
              <a:rPr lang="en-US" sz="5200" dirty="0">
                <a:solidFill>
                  <a:prstClr val="black"/>
                </a:solidFill>
              </a:rPr>
              <a:t>.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38684786" y="14183826"/>
            <a:ext cx="10585784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5200" dirty="0" err="1">
                <a:solidFill>
                  <a:prstClr val="black"/>
                </a:solidFill>
              </a:rPr>
              <a:t>Donec</a:t>
            </a:r>
            <a:r>
              <a:rPr lang="en-US" sz="5200" dirty="0">
                <a:solidFill>
                  <a:prstClr val="black"/>
                </a:solidFill>
              </a:rPr>
              <a:t> at semper libero, at </a:t>
            </a:r>
            <a:r>
              <a:rPr lang="en-US" sz="5200" dirty="0" err="1">
                <a:solidFill>
                  <a:prstClr val="black"/>
                </a:solidFill>
              </a:rPr>
              <a:t>dignissim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justo</a:t>
            </a:r>
            <a:r>
              <a:rPr lang="en-US" sz="5200" dirty="0">
                <a:solidFill>
                  <a:prstClr val="black"/>
                </a:solidFill>
              </a:rPr>
              <a:t>. Maecenas tempus </a:t>
            </a:r>
            <a:r>
              <a:rPr lang="en-US" sz="5200" dirty="0" err="1">
                <a:solidFill>
                  <a:prstClr val="black"/>
                </a:solidFill>
              </a:rPr>
              <a:t>leo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quis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velit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malesuada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porttitor</a:t>
            </a:r>
            <a:r>
              <a:rPr lang="en-US" sz="5200" dirty="0">
                <a:solidFill>
                  <a:prstClr val="black"/>
                </a:solidFill>
              </a:rPr>
              <a:t>. </a:t>
            </a:r>
            <a:r>
              <a:rPr lang="en-US" sz="5200" dirty="0" err="1">
                <a:solidFill>
                  <a:prstClr val="black"/>
                </a:solidFill>
              </a:rPr>
              <a:t>Praesent</a:t>
            </a:r>
            <a:r>
              <a:rPr lang="en-US" sz="5200" dirty="0">
                <a:solidFill>
                  <a:prstClr val="black"/>
                </a:solidFill>
              </a:rPr>
              <a:t> et </a:t>
            </a:r>
            <a:r>
              <a:rPr lang="en-US" sz="5200" dirty="0" err="1">
                <a:solidFill>
                  <a:prstClr val="black"/>
                </a:solidFill>
              </a:rPr>
              <a:t>rhoncus</a:t>
            </a:r>
            <a:r>
              <a:rPr lang="en-US" sz="5200" dirty="0">
                <a:solidFill>
                  <a:prstClr val="black"/>
                </a:solidFill>
              </a:rPr>
              <a:t> sem. </a:t>
            </a:r>
            <a:r>
              <a:rPr lang="en-US" sz="5200" dirty="0" err="1">
                <a:solidFill>
                  <a:prstClr val="black"/>
                </a:solidFill>
              </a:rPr>
              <a:t>Aliquam</a:t>
            </a:r>
            <a:r>
              <a:rPr lang="en-US" sz="5200" dirty="0">
                <a:solidFill>
                  <a:prstClr val="black"/>
                </a:solidFill>
              </a:rPr>
              <a:t> a </a:t>
            </a:r>
            <a:r>
              <a:rPr lang="en-US" sz="5200" dirty="0" err="1">
                <a:solidFill>
                  <a:prstClr val="black"/>
                </a:solidFill>
              </a:rPr>
              <a:t>dapibus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risus</a:t>
            </a:r>
            <a:r>
              <a:rPr lang="en-US" sz="5200" dirty="0">
                <a:solidFill>
                  <a:prstClr val="black"/>
                </a:solidFill>
              </a:rPr>
              <a:t>. </a:t>
            </a:r>
            <a:r>
              <a:rPr lang="en-US" sz="5200" dirty="0" err="1">
                <a:solidFill>
                  <a:prstClr val="black"/>
                </a:solidFill>
              </a:rPr>
              <a:t>Vivamus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leo</a:t>
            </a:r>
            <a:r>
              <a:rPr lang="en-US" sz="5200" dirty="0">
                <a:solidFill>
                  <a:prstClr val="black"/>
                </a:solidFill>
              </a:rPr>
              <a:t> dui, </a:t>
            </a:r>
            <a:r>
              <a:rPr lang="en-US" sz="5200" dirty="0" err="1">
                <a:solidFill>
                  <a:prstClr val="black"/>
                </a:solidFill>
              </a:rPr>
              <a:t>laoreet</a:t>
            </a:r>
            <a:r>
              <a:rPr lang="en-US" sz="5200" dirty="0">
                <a:solidFill>
                  <a:prstClr val="black"/>
                </a:solidFill>
              </a:rPr>
              <a:t> sit </a:t>
            </a:r>
            <a:r>
              <a:rPr lang="en-US" sz="5200" dirty="0" err="1">
                <a:solidFill>
                  <a:prstClr val="black"/>
                </a:solidFill>
              </a:rPr>
              <a:t>amet</a:t>
            </a:r>
            <a:r>
              <a:rPr lang="en-US" sz="5200" dirty="0">
                <a:solidFill>
                  <a:prstClr val="black"/>
                </a:solidFill>
              </a:rPr>
              <a:t> ipsum </a:t>
            </a:r>
            <a:r>
              <a:rPr lang="en-US" sz="5200" dirty="0" err="1">
                <a:solidFill>
                  <a:prstClr val="black"/>
                </a:solidFill>
              </a:rPr>
              <a:t>eu</a:t>
            </a:r>
            <a:r>
              <a:rPr lang="en-US" sz="5200" dirty="0">
                <a:solidFill>
                  <a:prstClr val="black"/>
                </a:solidFill>
              </a:rPr>
              <a:t>, </a:t>
            </a:r>
            <a:r>
              <a:rPr lang="en-US" sz="5200" dirty="0" err="1">
                <a:solidFill>
                  <a:prstClr val="black"/>
                </a:solidFill>
              </a:rPr>
              <a:t>ultrices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dapibus</a:t>
            </a:r>
            <a:r>
              <a:rPr lang="en-US" sz="5200" dirty="0">
                <a:solidFill>
                  <a:prstClr val="black"/>
                </a:solidFill>
              </a:rPr>
              <a:t> </a:t>
            </a:r>
            <a:r>
              <a:rPr lang="en-US" sz="5200" dirty="0" err="1">
                <a:solidFill>
                  <a:prstClr val="black"/>
                </a:solidFill>
              </a:rPr>
              <a:t>odio</a:t>
            </a:r>
            <a:r>
              <a:rPr lang="en-US" sz="5200" dirty="0">
                <a:solidFill>
                  <a:prstClr val="black"/>
                </a:solidFill>
              </a:rPr>
              <a:t>.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8566724" y="25113220"/>
            <a:ext cx="295275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References</a:t>
            </a:r>
          </a:p>
        </p:txBody>
      </p:sp>
      <p:cxnSp>
        <p:nvCxnSpPr>
          <p:cNvPr id="36" name="Straight Connector 35"/>
          <p:cNvCxnSpPr/>
          <p:nvPr/>
        </p:nvCxnSpPr>
        <p:spPr>
          <a:xfrm>
            <a:off x="39088095" y="22989409"/>
            <a:ext cx="9779166" cy="10954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26" descr="A logo with red and blue letters&#10;&#10;Description automatically generated">
            <a:extLst>
              <a:ext uri="{FF2B5EF4-FFF2-40B4-BE49-F238E27FC236}">
                <a16:creationId xmlns:a16="http://schemas.microsoft.com/office/drawing/2014/main" id="{04747B12-E874-FB4D-70AE-3342AA426071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02067" y="685800"/>
            <a:ext cx="13864188" cy="3681712"/>
          </a:xfrm>
          <a:prstGeom prst="rect">
            <a:avLst/>
          </a:prstGeom>
        </p:spPr>
      </p:pic>
      <p:pic>
        <p:nvPicPr>
          <p:cNvPr id="31" name="Picture 30" descr="A qr code on a white background&#10;&#10;Description automatically generated">
            <a:extLst>
              <a:ext uri="{FF2B5EF4-FFF2-40B4-BE49-F238E27FC236}">
                <a16:creationId xmlns:a16="http://schemas.microsoft.com/office/drawing/2014/main" id="{12F6FF77-6937-9EF3-7473-5B93CEAA2E8D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604614" y="23662940"/>
            <a:ext cx="4409740" cy="4178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3172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347</TotalTime>
  <Words>329</Words>
  <Application>Microsoft Office PowerPoint</Application>
  <PresentationFormat>Custom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Delaney, Shannon Marie</dc:creator>
  <cp:lastModifiedBy>Zachary Smith</cp:lastModifiedBy>
  <cp:revision>15</cp:revision>
  <dcterms:created xsi:type="dcterms:W3CDTF">2019-04-29T14:01:10Z</dcterms:created>
  <dcterms:modified xsi:type="dcterms:W3CDTF">2024-06-24T15:55:32Z</dcterms:modified>
</cp:coreProperties>
</file>